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4" r:id="rId5"/>
    <p:sldId id="260" r:id="rId6"/>
    <p:sldId id="261" r:id="rId7"/>
    <p:sldId id="262" r:id="rId8"/>
    <p:sldId id="267" r:id="rId9"/>
    <p:sldId id="265" r:id="rId10"/>
    <p:sldId id="266" r:id="rId11"/>
    <p:sldId id="263" r:id="rId12"/>
    <p:sldId id="268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85C3CFE-4484-4061-9F39-3F9E81945730}" v="12" dt="2022-10-24T00:53:14.04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9" autoAdjust="0"/>
    <p:restoredTop sz="94660"/>
  </p:normalViewPr>
  <p:slideViewPr>
    <p:cSldViewPr snapToGrid="0">
      <p:cViewPr varScale="1">
        <p:scale>
          <a:sx n="71" d="100"/>
          <a:sy n="71" d="100"/>
        </p:scale>
        <p:origin x="66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ichard Jackson" userId="9a1fa6daeaee4869" providerId="LiveId" clId="{885C3CFE-4484-4061-9F39-3F9E81945730}"/>
    <pc:docChg chg="undo custSel addSld delSld modSld sldOrd">
      <pc:chgData name="Richard Jackson" userId="9a1fa6daeaee4869" providerId="LiveId" clId="{885C3CFE-4484-4061-9F39-3F9E81945730}" dt="2022-10-25T23:51:08.526" v="1704" actId="26606"/>
      <pc:docMkLst>
        <pc:docMk/>
      </pc:docMkLst>
      <pc:sldChg chg="addSp modSp mod modMedia setBg">
        <pc:chgData name="Richard Jackson" userId="9a1fa6daeaee4869" providerId="LiveId" clId="{885C3CFE-4484-4061-9F39-3F9E81945730}" dt="2022-10-23T17:32:03.232" v="1223"/>
        <pc:sldMkLst>
          <pc:docMk/>
          <pc:sldMk cId="340708256" sldId="256"/>
        </pc:sldMkLst>
        <pc:spChg chg="mod">
          <ac:chgData name="Richard Jackson" userId="9a1fa6daeaee4869" providerId="LiveId" clId="{885C3CFE-4484-4061-9F39-3F9E81945730}" dt="2022-10-23T17:32:01.015" v="1221" actId="26606"/>
          <ac:spMkLst>
            <pc:docMk/>
            <pc:sldMk cId="340708256" sldId="256"/>
            <ac:spMk id="2" creationId="{4DD2296B-BAB1-4AFB-6563-25058C97082D}"/>
          </ac:spMkLst>
        </pc:spChg>
        <pc:spChg chg="mod">
          <ac:chgData name="Richard Jackson" userId="9a1fa6daeaee4869" providerId="LiveId" clId="{885C3CFE-4484-4061-9F39-3F9E81945730}" dt="2022-10-23T17:32:01.015" v="1221" actId="26606"/>
          <ac:spMkLst>
            <pc:docMk/>
            <pc:sldMk cId="340708256" sldId="256"/>
            <ac:spMk id="3" creationId="{55EC02AB-7B9D-39D6-80BD-D2ECAA382446}"/>
          </ac:spMkLst>
        </pc:spChg>
        <pc:spChg chg="add">
          <ac:chgData name="Richard Jackson" userId="9a1fa6daeaee4869" providerId="LiveId" clId="{885C3CFE-4484-4061-9F39-3F9E81945730}" dt="2022-10-23T17:32:01.015" v="1221" actId="26606"/>
          <ac:spMkLst>
            <pc:docMk/>
            <pc:sldMk cId="340708256" sldId="256"/>
            <ac:spMk id="9" creationId="{C1DD1A8A-57D5-4A81-AD04-532B043C5611}"/>
          </ac:spMkLst>
        </pc:spChg>
        <pc:spChg chg="add">
          <ac:chgData name="Richard Jackson" userId="9a1fa6daeaee4869" providerId="LiveId" clId="{885C3CFE-4484-4061-9F39-3F9E81945730}" dt="2022-10-23T17:32:01.015" v="1221" actId="26606"/>
          <ac:spMkLst>
            <pc:docMk/>
            <pc:sldMk cId="340708256" sldId="256"/>
            <ac:spMk id="11" creationId="{007891EC-4501-44ED-A8C8-B11B6DB767AB}"/>
          </ac:spMkLst>
        </pc:spChg>
        <pc:picChg chg="add mod">
          <ac:chgData name="Richard Jackson" userId="9a1fa6daeaee4869" providerId="LiveId" clId="{885C3CFE-4484-4061-9F39-3F9E81945730}" dt="2022-10-23T17:32:03.232" v="1223"/>
          <ac:picMkLst>
            <pc:docMk/>
            <pc:sldMk cId="340708256" sldId="256"/>
            <ac:picMk id="5" creationId="{4E6CC9E9-28BD-5B7D-A864-D57B63BC2CF2}"/>
          </ac:picMkLst>
        </pc:picChg>
      </pc:sldChg>
      <pc:sldChg chg="addSp delSp modSp mod setBg setClrOvrMap">
        <pc:chgData name="Richard Jackson" userId="9a1fa6daeaee4869" providerId="LiveId" clId="{885C3CFE-4484-4061-9F39-3F9E81945730}" dt="2022-10-23T17:32:24.047" v="1228" actId="26606"/>
        <pc:sldMkLst>
          <pc:docMk/>
          <pc:sldMk cId="2635544019" sldId="257"/>
        </pc:sldMkLst>
        <pc:spChg chg="mod">
          <ac:chgData name="Richard Jackson" userId="9a1fa6daeaee4869" providerId="LiveId" clId="{885C3CFE-4484-4061-9F39-3F9E81945730}" dt="2022-10-23T17:32:24.047" v="1228" actId="26606"/>
          <ac:spMkLst>
            <pc:docMk/>
            <pc:sldMk cId="2635544019" sldId="257"/>
            <ac:spMk id="2" creationId="{197DD467-4E27-1442-D2C4-3DC77DBB24F7}"/>
          </ac:spMkLst>
        </pc:spChg>
        <pc:spChg chg="mod">
          <ac:chgData name="Richard Jackson" userId="9a1fa6daeaee4869" providerId="LiveId" clId="{885C3CFE-4484-4061-9F39-3F9E81945730}" dt="2022-10-23T17:32:24.047" v="1228" actId="26606"/>
          <ac:spMkLst>
            <pc:docMk/>
            <pc:sldMk cId="2635544019" sldId="257"/>
            <ac:spMk id="3" creationId="{A1D70EB2-DAFE-5791-12CA-976C71601CC8}"/>
          </ac:spMkLst>
        </pc:spChg>
        <pc:spChg chg="add del">
          <ac:chgData name="Richard Jackson" userId="9a1fa6daeaee4869" providerId="LiveId" clId="{885C3CFE-4484-4061-9F39-3F9E81945730}" dt="2022-10-23T17:32:21.735" v="1225" actId="26606"/>
          <ac:spMkLst>
            <pc:docMk/>
            <pc:sldMk cId="2635544019" sldId="257"/>
            <ac:spMk id="10" creationId="{59A309A7-1751-4ABE-A3C1-EEC40366AD89}"/>
          </ac:spMkLst>
        </pc:spChg>
        <pc:spChg chg="add del">
          <ac:chgData name="Richard Jackson" userId="9a1fa6daeaee4869" providerId="LiveId" clId="{885C3CFE-4484-4061-9F39-3F9E81945730}" dt="2022-10-23T17:32:21.735" v="1225" actId="26606"/>
          <ac:spMkLst>
            <pc:docMk/>
            <pc:sldMk cId="2635544019" sldId="257"/>
            <ac:spMk id="12" creationId="{967D8EB6-EAE1-4F9C-B398-83321E287204}"/>
          </ac:spMkLst>
        </pc:spChg>
        <pc:spChg chg="add del">
          <ac:chgData name="Richard Jackson" userId="9a1fa6daeaee4869" providerId="LiveId" clId="{885C3CFE-4484-4061-9F39-3F9E81945730}" dt="2022-10-23T17:32:24.037" v="1227" actId="26606"/>
          <ac:spMkLst>
            <pc:docMk/>
            <pc:sldMk cId="2635544019" sldId="257"/>
            <ac:spMk id="14" creationId="{E0D60ECE-8986-45DC-B7FE-EC7699B466B8}"/>
          </ac:spMkLst>
        </pc:spChg>
        <pc:spChg chg="add del">
          <ac:chgData name="Richard Jackson" userId="9a1fa6daeaee4869" providerId="LiveId" clId="{885C3CFE-4484-4061-9F39-3F9E81945730}" dt="2022-10-23T17:32:24.037" v="1227" actId="26606"/>
          <ac:spMkLst>
            <pc:docMk/>
            <pc:sldMk cId="2635544019" sldId="257"/>
            <ac:spMk id="15" creationId="{96964194-5878-40D2-8EC0-DDC58387FA56}"/>
          </ac:spMkLst>
        </pc:spChg>
        <pc:spChg chg="add">
          <ac:chgData name="Richard Jackson" userId="9a1fa6daeaee4869" providerId="LiveId" clId="{885C3CFE-4484-4061-9F39-3F9E81945730}" dt="2022-10-23T17:32:24.047" v="1228" actId="26606"/>
          <ac:spMkLst>
            <pc:docMk/>
            <pc:sldMk cId="2635544019" sldId="257"/>
            <ac:spMk id="18" creationId="{E0D60ECE-8986-45DC-B7FE-EC7699B466B8}"/>
          </ac:spMkLst>
        </pc:spChg>
        <pc:spChg chg="add">
          <ac:chgData name="Richard Jackson" userId="9a1fa6daeaee4869" providerId="LiveId" clId="{885C3CFE-4484-4061-9F39-3F9E81945730}" dt="2022-10-23T17:32:24.047" v="1228" actId="26606"/>
          <ac:spMkLst>
            <pc:docMk/>
            <pc:sldMk cId="2635544019" sldId="257"/>
            <ac:spMk id="19" creationId="{96964194-5878-40D2-8EC0-DDC58387FA56}"/>
          </ac:spMkLst>
        </pc:spChg>
        <pc:picChg chg="add del">
          <ac:chgData name="Richard Jackson" userId="9a1fa6daeaee4869" providerId="LiveId" clId="{885C3CFE-4484-4061-9F39-3F9E81945730}" dt="2022-10-23T17:32:21.735" v="1225" actId="26606"/>
          <ac:picMkLst>
            <pc:docMk/>
            <pc:sldMk cId="2635544019" sldId="257"/>
            <ac:picMk id="7" creationId="{FD7A9C3E-B670-603A-81DA-3D0DD537FAC6}"/>
          </ac:picMkLst>
        </pc:picChg>
        <pc:picChg chg="add del">
          <ac:chgData name="Richard Jackson" userId="9a1fa6daeaee4869" providerId="LiveId" clId="{885C3CFE-4484-4061-9F39-3F9E81945730}" dt="2022-10-23T17:32:24.037" v="1227" actId="26606"/>
          <ac:picMkLst>
            <pc:docMk/>
            <pc:sldMk cId="2635544019" sldId="257"/>
            <ac:picMk id="16" creationId="{A16F896A-45B8-E27B-E8E8-C40BEC337052}"/>
          </ac:picMkLst>
        </pc:picChg>
        <pc:picChg chg="add">
          <ac:chgData name="Richard Jackson" userId="9a1fa6daeaee4869" providerId="LiveId" clId="{885C3CFE-4484-4061-9F39-3F9E81945730}" dt="2022-10-23T17:32:24.047" v="1228" actId="26606"/>
          <ac:picMkLst>
            <pc:docMk/>
            <pc:sldMk cId="2635544019" sldId="257"/>
            <ac:picMk id="20" creationId="{ED3FE709-2449-CE82-BCD0-700492CD6C15}"/>
          </ac:picMkLst>
        </pc:picChg>
      </pc:sldChg>
      <pc:sldChg chg="addSp delSp modSp mod setBg">
        <pc:chgData name="Richard Jackson" userId="9a1fa6daeaee4869" providerId="LiveId" clId="{885C3CFE-4484-4061-9F39-3F9E81945730}" dt="2022-10-23T17:32:43.401" v="1233" actId="26606"/>
        <pc:sldMkLst>
          <pc:docMk/>
          <pc:sldMk cId="689397251" sldId="258"/>
        </pc:sldMkLst>
        <pc:spChg chg="mod">
          <ac:chgData name="Richard Jackson" userId="9a1fa6daeaee4869" providerId="LiveId" clId="{885C3CFE-4484-4061-9F39-3F9E81945730}" dt="2022-10-23T17:32:43.401" v="1233" actId="26606"/>
          <ac:spMkLst>
            <pc:docMk/>
            <pc:sldMk cId="689397251" sldId="258"/>
            <ac:spMk id="2" creationId="{E86EFD0C-3624-C3D8-1CDE-556FDEE60960}"/>
          </ac:spMkLst>
        </pc:spChg>
        <pc:spChg chg="mod">
          <ac:chgData name="Richard Jackson" userId="9a1fa6daeaee4869" providerId="LiveId" clId="{885C3CFE-4484-4061-9F39-3F9E81945730}" dt="2022-10-23T17:32:43.401" v="1233" actId="26606"/>
          <ac:spMkLst>
            <pc:docMk/>
            <pc:sldMk cId="689397251" sldId="258"/>
            <ac:spMk id="3" creationId="{AA313E9F-46F5-2005-B52E-354BDD083D35}"/>
          </ac:spMkLst>
        </pc:spChg>
        <pc:spChg chg="add del">
          <ac:chgData name="Richard Jackson" userId="9a1fa6daeaee4869" providerId="LiveId" clId="{885C3CFE-4484-4061-9F39-3F9E81945730}" dt="2022-10-23T17:32:37.847" v="1230" actId="26606"/>
          <ac:spMkLst>
            <pc:docMk/>
            <pc:sldMk cId="689397251" sldId="258"/>
            <ac:spMk id="9" creationId="{04812C46-200A-4DEB-A05E-3ED6C68C2387}"/>
          </ac:spMkLst>
        </pc:spChg>
        <pc:spChg chg="add del">
          <ac:chgData name="Richard Jackson" userId="9a1fa6daeaee4869" providerId="LiveId" clId="{885C3CFE-4484-4061-9F39-3F9E81945730}" dt="2022-10-23T17:32:37.847" v="1230" actId="26606"/>
          <ac:spMkLst>
            <pc:docMk/>
            <pc:sldMk cId="689397251" sldId="258"/>
            <ac:spMk id="11" creationId="{D1EA859B-E555-4109-94F3-6700E046E008}"/>
          </ac:spMkLst>
        </pc:spChg>
        <pc:spChg chg="add del">
          <ac:chgData name="Richard Jackson" userId="9a1fa6daeaee4869" providerId="LiveId" clId="{885C3CFE-4484-4061-9F39-3F9E81945730}" dt="2022-10-23T17:32:43.392" v="1232" actId="26606"/>
          <ac:spMkLst>
            <pc:docMk/>
            <pc:sldMk cId="689397251" sldId="258"/>
            <ac:spMk id="13" creationId="{04812C46-200A-4DEB-A05E-3ED6C68C2387}"/>
          </ac:spMkLst>
        </pc:spChg>
        <pc:spChg chg="add del">
          <ac:chgData name="Richard Jackson" userId="9a1fa6daeaee4869" providerId="LiveId" clId="{885C3CFE-4484-4061-9F39-3F9E81945730}" dt="2022-10-23T17:32:43.392" v="1232" actId="26606"/>
          <ac:spMkLst>
            <pc:docMk/>
            <pc:sldMk cId="689397251" sldId="258"/>
            <ac:spMk id="15" creationId="{D1EA859B-E555-4109-94F3-6700E046E008}"/>
          </ac:spMkLst>
        </pc:spChg>
        <pc:spChg chg="add">
          <ac:chgData name="Richard Jackson" userId="9a1fa6daeaee4869" providerId="LiveId" clId="{885C3CFE-4484-4061-9F39-3F9E81945730}" dt="2022-10-23T17:32:43.401" v="1233" actId="26606"/>
          <ac:spMkLst>
            <pc:docMk/>
            <pc:sldMk cId="689397251" sldId="258"/>
            <ac:spMk id="17" creationId="{04812C46-200A-4DEB-A05E-3ED6C68C2387}"/>
          </ac:spMkLst>
        </pc:spChg>
        <pc:spChg chg="add">
          <ac:chgData name="Richard Jackson" userId="9a1fa6daeaee4869" providerId="LiveId" clId="{885C3CFE-4484-4061-9F39-3F9E81945730}" dt="2022-10-23T17:32:43.401" v="1233" actId="26606"/>
          <ac:spMkLst>
            <pc:docMk/>
            <pc:sldMk cId="689397251" sldId="258"/>
            <ac:spMk id="19" creationId="{D1EA859B-E555-4109-94F3-6700E046E008}"/>
          </ac:spMkLst>
        </pc:spChg>
        <pc:picChg chg="add del">
          <ac:chgData name="Richard Jackson" userId="9a1fa6daeaee4869" providerId="LiveId" clId="{885C3CFE-4484-4061-9F39-3F9E81945730}" dt="2022-10-23T17:32:37.847" v="1230" actId="26606"/>
          <ac:picMkLst>
            <pc:docMk/>
            <pc:sldMk cId="689397251" sldId="258"/>
            <ac:picMk id="5" creationId="{39AEB8F6-40D0-37BF-44A6-AAD50A8F0218}"/>
          </ac:picMkLst>
        </pc:picChg>
        <pc:picChg chg="add del">
          <ac:chgData name="Richard Jackson" userId="9a1fa6daeaee4869" providerId="LiveId" clId="{885C3CFE-4484-4061-9F39-3F9E81945730}" dt="2022-10-23T17:32:43.392" v="1232" actId="26606"/>
          <ac:picMkLst>
            <pc:docMk/>
            <pc:sldMk cId="689397251" sldId="258"/>
            <ac:picMk id="14" creationId="{F611B580-9C77-B1EF-A9AF-5C64C01F3D53}"/>
          </ac:picMkLst>
        </pc:picChg>
        <pc:picChg chg="add">
          <ac:chgData name="Richard Jackson" userId="9a1fa6daeaee4869" providerId="LiveId" clId="{885C3CFE-4484-4061-9F39-3F9E81945730}" dt="2022-10-23T17:32:43.401" v="1233" actId="26606"/>
          <ac:picMkLst>
            <pc:docMk/>
            <pc:sldMk cId="689397251" sldId="258"/>
            <ac:picMk id="18" creationId="{334DEFD3-43A8-ADE1-34B2-FC3334515ABC}"/>
          </ac:picMkLst>
        </pc:picChg>
      </pc:sldChg>
      <pc:sldChg chg="addSp delSp modSp del mod ord modClrScheme chgLayout">
        <pc:chgData name="Richard Jackson" userId="9a1fa6daeaee4869" providerId="LiveId" clId="{885C3CFE-4484-4061-9F39-3F9E81945730}" dt="2022-10-25T23:46:36.209" v="1490" actId="47"/>
        <pc:sldMkLst>
          <pc:docMk/>
          <pc:sldMk cId="3657002630" sldId="259"/>
        </pc:sldMkLst>
        <pc:spChg chg="mod ord">
          <ac:chgData name="Richard Jackson" userId="9a1fa6daeaee4869" providerId="LiveId" clId="{885C3CFE-4484-4061-9F39-3F9E81945730}" dt="2022-10-22T21:03:51.909" v="954" actId="700"/>
          <ac:spMkLst>
            <pc:docMk/>
            <pc:sldMk cId="3657002630" sldId="259"/>
            <ac:spMk id="2" creationId="{DCBC6312-6652-D9DC-C685-28D9ED289B9C}"/>
          </ac:spMkLst>
        </pc:spChg>
        <pc:spChg chg="del mod ord">
          <ac:chgData name="Richard Jackson" userId="9a1fa6daeaee4869" providerId="LiveId" clId="{885C3CFE-4484-4061-9F39-3F9E81945730}" dt="2022-10-22T21:03:51.909" v="954" actId="700"/>
          <ac:spMkLst>
            <pc:docMk/>
            <pc:sldMk cId="3657002630" sldId="259"/>
            <ac:spMk id="3" creationId="{300507F9-6B0C-1451-33F7-AE38FAE4CE57}"/>
          </ac:spMkLst>
        </pc:spChg>
        <pc:spChg chg="add mod">
          <ac:chgData name="Richard Jackson" userId="9a1fa6daeaee4869" providerId="LiveId" clId="{885C3CFE-4484-4061-9F39-3F9E81945730}" dt="2022-10-25T23:45:48.300" v="1448" actId="478"/>
          <ac:spMkLst>
            <pc:docMk/>
            <pc:sldMk cId="3657002630" sldId="259"/>
            <ac:spMk id="4" creationId="{A493E564-4883-8E5C-47E2-BAA1BC7B2BC2}"/>
          </ac:spMkLst>
        </pc:spChg>
        <pc:spChg chg="add del mod ord">
          <ac:chgData name="Richard Jackson" userId="9a1fa6daeaee4869" providerId="LiveId" clId="{885C3CFE-4484-4061-9F39-3F9E81945730}" dt="2022-10-22T21:03:54.684" v="955" actId="22"/>
          <ac:spMkLst>
            <pc:docMk/>
            <pc:sldMk cId="3657002630" sldId="259"/>
            <ac:spMk id="4" creationId="{AC98FC71-EBA5-C86E-2EC8-63F5BD59C651}"/>
          </ac:spMkLst>
        </pc:spChg>
        <pc:spChg chg="add mod ord">
          <ac:chgData name="Richard Jackson" userId="9a1fa6daeaee4869" providerId="LiveId" clId="{885C3CFE-4484-4061-9F39-3F9E81945730}" dt="2022-10-22T21:03:51.909" v="954" actId="700"/>
          <ac:spMkLst>
            <pc:docMk/>
            <pc:sldMk cId="3657002630" sldId="259"/>
            <ac:spMk id="5" creationId="{7F9E6F99-8E2B-715D-DFCA-337B2B2FF929}"/>
          </ac:spMkLst>
        </pc:spChg>
        <pc:picChg chg="add del mod ord">
          <ac:chgData name="Richard Jackson" userId="9a1fa6daeaee4869" providerId="LiveId" clId="{885C3CFE-4484-4061-9F39-3F9E81945730}" dt="2022-10-25T23:45:48.300" v="1448" actId="478"/>
          <ac:picMkLst>
            <pc:docMk/>
            <pc:sldMk cId="3657002630" sldId="259"/>
            <ac:picMk id="7" creationId="{718C0F99-005D-0063-E8BA-7F8B2C684F25}"/>
          </ac:picMkLst>
        </pc:picChg>
      </pc:sldChg>
      <pc:sldChg chg="addSp delSp modSp mod modClrScheme chgLayout">
        <pc:chgData name="Richard Jackson" userId="9a1fa6daeaee4869" providerId="LiveId" clId="{885C3CFE-4484-4061-9F39-3F9E81945730}" dt="2022-10-24T00:53:15.273" v="1372"/>
        <pc:sldMkLst>
          <pc:docMk/>
          <pc:sldMk cId="1356629595" sldId="260"/>
        </pc:sldMkLst>
        <pc:spChg chg="mod ord">
          <ac:chgData name="Richard Jackson" userId="9a1fa6daeaee4869" providerId="LiveId" clId="{885C3CFE-4484-4061-9F39-3F9E81945730}" dt="2022-10-24T00:51:22.255" v="1367" actId="700"/>
          <ac:spMkLst>
            <pc:docMk/>
            <pc:sldMk cId="1356629595" sldId="260"/>
            <ac:spMk id="2" creationId="{9EC314A3-B125-8830-50EC-C4F68645641B}"/>
          </ac:spMkLst>
        </pc:spChg>
        <pc:spChg chg="add del mod ord">
          <ac:chgData name="Richard Jackson" userId="9a1fa6daeaee4869" providerId="LiveId" clId="{885C3CFE-4484-4061-9F39-3F9E81945730}" dt="2022-10-24T00:47:06.503" v="1271" actId="700"/>
          <ac:spMkLst>
            <pc:docMk/>
            <pc:sldMk cId="1356629595" sldId="260"/>
            <ac:spMk id="5" creationId="{2CC77929-DBDF-2835-31CC-B3DA7D4279C6}"/>
          </ac:spMkLst>
        </pc:spChg>
        <pc:spChg chg="add del mod ord">
          <ac:chgData name="Richard Jackson" userId="9a1fa6daeaee4869" providerId="LiveId" clId="{885C3CFE-4484-4061-9F39-3F9E81945730}" dt="2022-10-24T00:51:22.255" v="1367" actId="700"/>
          <ac:spMkLst>
            <pc:docMk/>
            <pc:sldMk cId="1356629595" sldId="260"/>
            <ac:spMk id="6" creationId="{68BD3F28-89D2-51B6-3755-F2BA578FF035}"/>
          </ac:spMkLst>
        </pc:spChg>
        <pc:spChg chg="add del mod ord">
          <ac:chgData name="Richard Jackson" userId="9a1fa6daeaee4869" providerId="LiveId" clId="{885C3CFE-4484-4061-9F39-3F9E81945730}" dt="2022-10-24T00:51:22.255" v="1367" actId="700"/>
          <ac:spMkLst>
            <pc:docMk/>
            <pc:sldMk cId="1356629595" sldId="260"/>
            <ac:spMk id="7" creationId="{726C8301-CA76-D539-7650-57805FA68A92}"/>
          </ac:spMkLst>
        </pc:spChg>
        <pc:spChg chg="add mod">
          <ac:chgData name="Richard Jackson" userId="9a1fa6daeaee4869" providerId="LiveId" clId="{885C3CFE-4484-4061-9F39-3F9E81945730}" dt="2022-10-24T00:53:15.273" v="1372"/>
          <ac:spMkLst>
            <pc:docMk/>
            <pc:sldMk cId="1356629595" sldId="260"/>
            <ac:spMk id="9" creationId="{F83DBCBA-E598-12C5-7E31-8CDB62376503}"/>
          </ac:spMkLst>
        </pc:spChg>
        <pc:picChg chg="del">
          <ac:chgData name="Richard Jackson" userId="9a1fa6daeaee4869" providerId="LiveId" clId="{885C3CFE-4484-4061-9F39-3F9E81945730}" dt="2022-10-24T00:47:02.702" v="1270" actId="478"/>
          <ac:picMkLst>
            <pc:docMk/>
            <pc:sldMk cId="1356629595" sldId="260"/>
            <ac:picMk id="4" creationId="{CB89F3A3-13CE-963F-BC6A-93515AAAE946}"/>
          </ac:picMkLst>
        </pc:picChg>
        <pc:picChg chg="add mod">
          <ac:chgData name="Richard Jackson" userId="9a1fa6daeaee4869" providerId="LiveId" clId="{885C3CFE-4484-4061-9F39-3F9E81945730}" dt="2022-10-24T00:51:59.136" v="1369" actId="1076"/>
          <ac:picMkLst>
            <pc:docMk/>
            <pc:sldMk cId="1356629595" sldId="260"/>
            <ac:picMk id="8" creationId="{7486B51F-302F-380D-5CE3-F415D2D2A07D}"/>
          </ac:picMkLst>
        </pc:picChg>
      </pc:sldChg>
      <pc:sldChg chg="addSp modSp mod">
        <pc:chgData name="Richard Jackson" userId="9a1fa6daeaee4869" providerId="LiveId" clId="{885C3CFE-4484-4061-9F39-3F9E81945730}" dt="2022-10-24T00:53:56.863" v="1419" actId="20577"/>
        <pc:sldMkLst>
          <pc:docMk/>
          <pc:sldMk cId="395389664" sldId="261"/>
        </pc:sldMkLst>
        <pc:spChg chg="add mod">
          <ac:chgData name="Richard Jackson" userId="9a1fa6daeaee4869" providerId="LiveId" clId="{885C3CFE-4484-4061-9F39-3F9E81945730}" dt="2022-10-24T00:53:02.532" v="1370" actId="21"/>
          <ac:spMkLst>
            <pc:docMk/>
            <pc:sldMk cId="395389664" sldId="261"/>
            <ac:spMk id="2" creationId="{3492249C-EFEC-2CC5-B746-B5522F2B87D9}"/>
          </ac:spMkLst>
        </pc:spChg>
        <pc:spChg chg="mod">
          <ac:chgData name="Richard Jackson" userId="9a1fa6daeaee4869" providerId="LiveId" clId="{885C3CFE-4484-4061-9F39-3F9E81945730}" dt="2022-10-24T00:53:56.863" v="1419" actId="20577"/>
          <ac:spMkLst>
            <pc:docMk/>
            <pc:sldMk cId="395389664" sldId="261"/>
            <ac:spMk id="3" creationId="{5C512CB8-8C72-5533-E9FD-457615336A15}"/>
          </ac:spMkLst>
        </pc:spChg>
      </pc:sldChg>
      <pc:sldChg chg="addSp delSp modSp mod setBg">
        <pc:chgData name="Richard Jackson" userId="9a1fa6daeaee4869" providerId="LiveId" clId="{885C3CFE-4484-4061-9F39-3F9E81945730}" dt="2022-10-23T17:33:24.249" v="1241" actId="26606"/>
        <pc:sldMkLst>
          <pc:docMk/>
          <pc:sldMk cId="1088313905" sldId="262"/>
        </pc:sldMkLst>
        <pc:spChg chg="mod">
          <ac:chgData name="Richard Jackson" userId="9a1fa6daeaee4869" providerId="LiveId" clId="{885C3CFE-4484-4061-9F39-3F9E81945730}" dt="2022-10-23T17:33:24.249" v="1241" actId="26606"/>
          <ac:spMkLst>
            <pc:docMk/>
            <pc:sldMk cId="1088313905" sldId="262"/>
            <ac:spMk id="2" creationId="{6F56DF54-97E8-EB90-41ED-59B9DB0CB142}"/>
          </ac:spMkLst>
        </pc:spChg>
        <pc:spChg chg="mod">
          <ac:chgData name="Richard Jackson" userId="9a1fa6daeaee4869" providerId="LiveId" clId="{885C3CFE-4484-4061-9F39-3F9E81945730}" dt="2022-10-23T17:33:24.249" v="1241" actId="26606"/>
          <ac:spMkLst>
            <pc:docMk/>
            <pc:sldMk cId="1088313905" sldId="262"/>
            <ac:spMk id="5" creationId="{8A9D9933-FED4-FDDA-6A9D-DCC98BA22616}"/>
          </ac:spMkLst>
        </pc:spChg>
        <pc:spChg chg="add del">
          <ac:chgData name="Richard Jackson" userId="9a1fa6daeaee4869" providerId="LiveId" clId="{885C3CFE-4484-4061-9F39-3F9E81945730}" dt="2022-10-23T17:33:19.881" v="1236" actId="26606"/>
          <ac:spMkLst>
            <pc:docMk/>
            <pc:sldMk cId="1088313905" sldId="262"/>
            <ac:spMk id="10" creationId="{B0792D4F-247E-46FE-85FC-881DEFA41D94}"/>
          </ac:spMkLst>
        </pc:spChg>
        <pc:spChg chg="add del">
          <ac:chgData name="Richard Jackson" userId="9a1fa6daeaee4869" providerId="LiveId" clId="{885C3CFE-4484-4061-9F39-3F9E81945730}" dt="2022-10-23T17:33:22.264" v="1238" actId="26606"/>
          <ac:spMkLst>
            <pc:docMk/>
            <pc:sldMk cId="1088313905" sldId="262"/>
            <ac:spMk id="14" creationId="{1A95671B-3CC6-4792-9114-B74FAEA224E6}"/>
          </ac:spMkLst>
        </pc:spChg>
        <pc:spChg chg="add del">
          <ac:chgData name="Richard Jackson" userId="9a1fa6daeaee4869" providerId="LiveId" clId="{885C3CFE-4484-4061-9F39-3F9E81945730}" dt="2022-10-23T17:33:24.240" v="1240" actId="26606"/>
          <ac:spMkLst>
            <pc:docMk/>
            <pc:sldMk cId="1088313905" sldId="262"/>
            <ac:spMk id="16" creationId="{32AEEBC8-9D30-42EF-95F2-386C2653FBF0}"/>
          </ac:spMkLst>
        </pc:spChg>
        <pc:spChg chg="add del">
          <ac:chgData name="Richard Jackson" userId="9a1fa6daeaee4869" providerId="LiveId" clId="{885C3CFE-4484-4061-9F39-3F9E81945730}" dt="2022-10-23T17:33:24.240" v="1240" actId="26606"/>
          <ac:spMkLst>
            <pc:docMk/>
            <pc:sldMk cId="1088313905" sldId="262"/>
            <ac:spMk id="17" creationId="{3529E97A-97C3-40EA-8A04-5C02398D568F}"/>
          </ac:spMkLst>
        </pc:spChg>
        <pc:spChg chg="add del">
          <ac:chgData name="Richard Jackson" userId="9a1fa6daeaee4869" providerId="LiveId" clId="{885C3CFE-4484-4061-9F39-3F9E81945730}" dt="2022-10-23T17:33:24.240" v="1240" actId="26606"/>
          <ac:spMkLst>
            <pc:docMk/>
            <pc:sldMk cId="1088313905" sldId="262"/>
            <ac:spMk id="18" creationId="{59FA8C2E-A5A7-4490-927A-7CD58343EDBB}"/>
          </ac:spMkLst>
        </pc:spChg>
        <pc:spChg chg="add">
          <ac:chgData name="Richard Jackson" userId="9a1fa6daeaee4869" providerId="LiveId" clId="{885C3CFE-4484-4061-9F39-3F9E81945730}" dt="2022-10-23T17:33:24.249" v="1241" actId="26606"/>
          <ac:spMkLst>
            <pc:docMk/>
            <pc:sldMk cId="1088313905" sldId="262"/>
            <ac:spMk id="20" creationId="{32AEEBC8-9D30-42EF-95F2-386C2653FBF0}"/>
          </ac:spMkLst>
        </pc:spChg>
        <pc:spChg chg="add">
          <ac:chgData name="Richard Jackson" userId="9a1fa6daeaee4869" providerId="LiveId" clId="{885C3CFE-4484-4061-9F39-3F9E81945730}" dt="2022-10-23T17:33:24.249" v="1241" actId="26606"/>
          <ac:spMkLst>
            <pc:docMk/>
            <pc:sldMk cId="1088313905" sldId="262"/>
            <ac:spMk id="21" creationId="{2E92FA66-67D7-4CB4-94D3-E643A9AD4757}"/>
          </ac:spMkLst>
        </pc:spChg>
        <pc:picChg chg="mod ord">
          <ac:chgData name="Richard Jackson" userId="9a1fa6daeaee4869" providerId="LiveId" clId="{885C3CFE-4484-4061-9F39-3F9E81945730}" dt="2022-10-23T17:33:24.249" v="1241" actId="26606"/>
          <ac:picMkLst>
            <pc:docMk/>
            <pc:sldMk cId="1088313905" sldId="262"/>
            <ac:picMk id="4" creationId="{78EDE7F5-DBB0-2982-4966-6DD5A451408A}"/>
          </ac:picMkLst>
        </pc:picChg>
        <pc:cxnChg chg="add del">
          <ac:chgData name="Richard Jackson" userId="9a1fa6daeaee4869" providerId="LiveId" clId="{885C3CFE-4484-4061-9F39-3F9E81945730}" dt="2022-10-23T17:33:19.881" v="1236" actId="26606"/>
          <ac:cxnSpMkLst>
            <pc:docMk/>
            <pc:sldMk cId="1088313905" sldId="262"/>
            <ac:cxnSpMk id="12" creationId="{CE272F12-AF86-441A-BC1B-C014BBBF85B5}"/>
          </ac:cxnSpMkLst>
        </pc:cxnChg>
      </pc:sldChg>
      <pc:sldChg chg="addSp delSp modSp mod ord setBg setClrOvrMap">
        <pc:chgData name="Richard Jackson" userId="9a1fa6daeaee4869" providerId="LiveId" clId="{885C3CFE-4484-4061-9F39-3F9E81945730}" dt="2022-10-25T23:51:08.526" v="1704" actId="26606"/>
        <pc:sldMkLst>
          <pc:docMk/>
          <pc:sldMk cId="3357491109" sldId="263"/>
        </pc:sldMkLst>
        <pc:spChg chg="mod">
          <ac:chgData name="Richard Jackson" userId="9a1fa6daeaee4869" providerId="LiveId" clId="{885C3CFE-4484-4061-9F39-3F9E81945730}" dt="2022-10-25T23:51:08.526" v="1704" actId="26606"/>
          <ac:spMkLst>
            <pc:docMk/>
            <pc:sldMk cId="3357491109" sldId="263"/>
            <ac:spMk id="2" creationId="{1558C83A-22AE-FFAC-CDFD-F264798A1075}"/>
          </ac:spMkLst>
        </pc:spChg>
        <pc:spChg chg="mod">
          <ac:chgData name="Richard Jackson" userId="9a1fa6daeaee4869" providerId="LiveId" clId="{885C3CFE-4484-4061-9F39-3F9E81945730}" dt="2022-10-25T23:51:08.526" v="1704" actId="26606"/>
          <ac:spMkLst>
            <pc:docMk/>
            <pc:sldMk cId="3357491109" sldId="263"/>
            <ac:spMk id="3" creationId="{BC61FDBB-EAF9-5476-63C3-AA987759B549}"/>
          </ac:spMkLst>
        </pc:spChg>
        <pc:spChg chg="add del">
          <ac:chgData name="Richard Jackson" userId="9a1fa6daeaee4869" providerId="LiveId" clId="{885C3CFE-4484-4061-9F39-3F9E81945730}" dt="2022-10-25T23:51:00.976" v="1701" actId="26606"/>
          <ac:spMkLst>
            <pc:docMk/>
            <pc:sldMk cId="3357491109" sldId="263"/>
            <ac:spMk id="8" creationId="{09588DA8-065E-4F6F-8EFD-43104AB2E0CF}"/>
          </ac:spMkLst>
        </pc:spChg>
        <pc:spChg chg="add del">
          <ac:chgData name="Richard Jackson" userId="9a1fa6daeaee4869" providerId="LiveId" clId="{885C3CFE-4484-4061-9F39-3F9E81945730}" dt="2022-10-25T23:50:57.939" v="1699" actId="26606"/>
          <ac:spMkLst>
            <pc:docMk/>
            <pc:sldMk cId="3357491109" sldId="263"/>
            <ac:spMk id="10" creationId="{E0D60ECE-8986-45DC-B7FE-EC7699B466B8}"/>
          </ac:spMkLst>
        </pc:spChg>
        <pc:spChg chg="add del">
          <ac:chgData name="Richard Jackson" userId="9a1fa6daeaee4869" providerId="LiveId" clId="{885C3CFE-4484-4061-9F39-3F9E81945730}" dt="2022-10-25T23:50:57.939" v="1699" actId="26606"/>
          <ac:spMkLst>
            <pc:docMk/>
            <pc:sldMk cId="3357491109" sldId="263"/>
            <ac:spMk id="12" creationId="{96964194-5878-40D2-8EC0-DDC58387FA56}"/>
          </ac:spMkLst>
        </pc:spChg>
        <pc:spChg chg="add del">
          <ac:chgData name="Richard Jackson" userId="9a1fa6daeaee4869" providerId="LiveId" clId="{885C3CFE-4484-4061-9F39-3F9E81945730}" dt="2022-10-25T23:51:00.976" v="1701" actId="26606"/>
          <ac:spMkLst>
            <pc:docMk/>
            <pc:sldMk cId="3357491109" sldId="263"/>
            <ac:spMk id="14" creationId="{4300840D-0A0B-4512-BACA-B439D5B9C57C}"/>
          </ac:spMkLst>
        </pc:spChg>
        <pc:spChg chg="add del">
          <ac:chgData name="Richard Jackson" userId="9a1fa6daeaee4869" providerId="LiveId" clId="{885C3CFE-4484-4061-9F39-3F9E81945730}" dt="2022-10-25T23:51:00.976" v="1701" actId="26606"/>
          <ac:spMkLst>
            <pc:docMk/>
            <pc:sldMk cId="3357491109" sldId="263"/>
            <ac:spMk id="15" creationId="{C4285719-470E-454C-AF62-8323075F1F5B}"/>
          </ac:spMkLst>
        </pc:spChg>
        <pc:spChg chg="add del">
          <ac:chgData name="Richard Jackson" userId="9a1fa6daeaee4869" providerId="LiveId" clId="{885C3CFE-4484-4061-9F39-3F9E81945730}" dt="2022-10-25T23:51:00.976" v="1701" actId="26606"/>
          <ac:spMkLst>
            <pc:docMk/>
            <pc:sldMk cId="3357491109" sldId="263"/>
            <ac:spMk id="16" creationId="{D2B78728-A580-49A7-84F9-6EF6F583ADE0}"/>
          </ac:spMkLst>
        </pc:spChg>
        <pc:spChg chg="add del">
          <ac:chgData name="Richard Jackson" userId="9a1fa6daeaee4869" providerId="LiveId" clId="{885C3CFE-4484-4061-9F39-3F9E81945730}" dt="2022-10-25T23:51:00.976" v="1701" actId="26606"/>
          <ac:spMkLst>
            <pc:docMk/>
            <pc:sldMk cId="3357491109" sldId="263"/>
            <ac:spMk id="17" creationId="{CD9FE4EF-C4D8-49A0-B2FF-81D8DB7D8A24}"/>
          </ac:spMkLst>
        </pc:spChg>
        <pc:spChg chg="add del">
          <ac:chgData name="Richard Jackson" userId="9a1fa6daeaee4869" providerId="LiveId" clId="{885C3CFE-4484-4061-9F39-3F9E81945730}" dt="2022-10-25T23:51:00.976" v="1701" actId="26606"/>
          <ac:spMkLst>
            <pc:docMk/>
            <pc:sldMk cId="3357491109" sldId="263"/>
            <ac:spMk id="18" creationId="{38FAA1A1-D861-433F-88FA-1E9D6FD31D11}"/>
          </ac:spMkLst>
        </pc:spChg>
        <pc:spChg chg="add del">
          <ac:chgData name="Richard Jackson" userId="9a1fa6daeaee4869" providerId="LiveId" clId="{885C3CFE-4484-4061-9F39-3F9E81945730}" dt="2022-10-25T23:51:00.976" v="1701" actId="26606"/>
          <ac:spMkLst>
            <pc:docMk/>
            <pc:sldMk cId="3357491109" sldId="263"/>
            <ac:spMk id="20" creationId="{8D71EDA1-87BF-4D5D-AB79-F346FD19278A}"/>
          </ac:spMkLst>
        </pc:spChg>
        <pc:spChg chg="add del">
          <ac:chgData name="Richard Jackson" userId="9a1fa6daeaee4869" providerId="LiveId" clId="{885C3CFE-4484-4061-9F39-3F9E81945730}" dt="2022-10-25T23:51:08.510" v="1703" actId="26606"/>
          <ac:spMkLst>
            <pc:docMk/>
            <pc:sldMk cId="3357491109" sldId="263"/>
            <ac:spMk id="22" creationId="{907EF6B7-1338-4443-8C46-6A318D952DFD}"/>
          </ac:spMkLst>
        </pc:spChg>
        <pc:spChg chg="add del">
          <ac:chgData name="Richard Jackson" userId="9a1fa6daeaee4869" providerId="LiveId" clId="{885C3CFE-4484-4061-9F39-3F9E81945730}" dt="2022-10-25T23:51:08.510" v="1703" actId="26606"/>
          <ac:spMkLst>
            <pc:docMk/>
            <pc:sldMk cId="3357491109" sldId="263"/>
            <ac:spMk id="23" creationId="{DAAE4CDD-124C-4DCF-9584-B6033B545DD5}"/>
          </ac:spMkLst>
        </pc:spChg>
        <pc:spChg chg="add del">
          <ac:chgData name="Richard Jackson" userId="9a1fa6daeaee4869" providerId="LiveId" clId="{885C3CFE-4484-4061-9F39-3F9E81945730}" dt="2022-10-25T23:51:08.510" v="1703" actId="26606"/>
          <ac:spMkLst>
            <pc:docMk/>
            <pc:sldMk cId="3357491109" sldId="263"/>
            <ac:spMk id="24" creationId="{081E4A58-353D-44AE-B2FC-2A74E2E400F7}"/>
          </ac:spMkLst>
        </pc:spChg>
        <pc:spChg chg="add">
          <ac:chgData name="Richard Jackson" userId="9a1fa6daeaee4869" providerId="LiveId" clId="{885C3CFE-4484-4061-9F39-3F9E81945730}" dt="2022-10-25T23:51:08.526" v="1704" actId="26606"/>
          <ac:spMkLst>
            <pc:docMk/>
            <pc:sldMk cId="3357491109" sldId="263"/>
            <ac:spMk id="26" creationId="{35F0E358-1E49-4920-80D8-C3D138708838}"/>
          </ac:spMkLst>
        </pc:spChg>
        <pc:spChg chg="add">
          <ac:chgData name="Richard Jackson" userId="9a1fa6daeaee4869" providerId="LiveId" clId="{885C3CFE-4484-4061-9F39-3F9E81945730}" dt="2022-10-25T23:51:08.526" v="1704" actId="26606"/>
          <ac:spMkLst>
            <pc:docMk/>
            <pc:sldMk cId="3357491109" sldId="263"/>
            <ac:spMk id="27" creationId="{E2D2362D-7010-4036-B9CA-03DFC8EB3B01}"/>
          </ac:spMkLst>
        </pc:spChg>
        <pc:spChg chg="add">
          <ac:chgData name="Richard Jackson" userId="9a1fa6daeaee4869" providerId="LiveId" clId="{885C3CFE-4484-4061-9F39-3F9E81945730}" dt="2022-10-25T23:51:08.526" v="1704" actId="26606"/>
          <ac:spMkLst>
            <pc:docMk/>
            <pc:sldMk cId="3357491109" sldId="263"/>
            <ac:spMk id="28" creationId="{DC85BF5E-2BD6-4E5B-8EA3-420B45BB03FA}"/>
          </ac:spMkLst>
        </pc:spChg>
        <pc:spChg chg="add">
          <ac:chgData name="Richard Jackson" userId="9a1fa6daeaee4869" providerId="LiveId" clId="{885C3CFE-4484-4061-9F39-3F9E81945730}" dt="2022-10-25T23:51:08.526" v="1704" actId="26606"/>
          <ac:spMkLst>
            <pc:docMk/>
            <pc:sldMk cId="3357491109" sldId="263"/>
            <ac:spMk id="29" creationId="{740D8E28-91B5-42B0-9D6C-B777D8AD90C2}"/>
          </ac:spMkLst>
        </pc:spChg>
        <pc:picChg chg="add del">
          <ac:chgData name="Richard Jackson" userId="9a1fa6daeaee4869" providerId="LiveId" clId="{885C3CFE-4484-4061-9F39-3F9E81945730}" dt="2022-10-25T23:50:57.939" v="1699" actId="26606"/>
          <ac:picMkLst>
            <pc:docMk/>
            <pc:sldMk cId="3357491109" sldId="263"/>
            <ac:picMk id="7" creationId="{92469CD1-C18A-0A21-F6D7-538360CAD5EC}"/>
          </ac:picMkLst>
        </pc:picChg>
        <pc:picChg chg="add">
          <ac:chgData name="Richard Jackson" userId="9a1fa6daeaee4869" providerId="LiveId" clId="{885C3CFE-4484-4061-9F39-3F9E81945730}" dt="2022-10-25T23:51:08.526" v="1704" actId="26606"/>
          <ac:picMkLst>
            <pc:docMk/>
            <pc:sldMk cId="3357491109" sldId="263"/>
            <ac:picMk id="30" creationId="{EDBB63E6-F4FF-0704-A299-756AC611D9D5}"/>
          </ac:picMkLst>
        </pc:picChg>
      </pc:sldChg>
      <pc:sldChg chg="addSp delSp modSp add mod ord setBg delDesignElem">
        <pc:chgData name="Richard Jackson" userId="9a1fa6daeaee4869" providerId="LiveId" clId="{885C3CFE-4484-4061-9F39-3F9E81945730}" dt="2022-10-23T17:32:51.413" v="1234" actId="26606"/>
        <pc:sldMkLst>
          <pc:docMk/>
          <pc:sldMk cId="6834663" sldId="264"/>
        </pc:sldMkLst>
        <pc:spChg chg="mod">
          <ac:chgData name="Richard Jackson" userId="9a1fa6daeaee4869" providerId="LiveId" clId="{885C3CFE-4484-4061-9F39-3F9E81945730}" dt="2022-10-23T17:32:51.413" v="1234" actId="26606"/>
          <ac:spMkLst>
            <pc:docMk/>
            <pc:sldMk cId="6834663" sldId="264"/>
            <ac:spMk id="9" creationId="{C921CE91-E6FC-49CA-06ED-E9A3A571A76E}"/>
          </ac:spMkLst>
        </pc:spChg>
        <pc:spChg chg="add">
          <ac:chgData name="Richard Jackson" userId="9a1fa6daeaee4869" providerId="LiveId" clId="{885C3CFE-4484-4061-9F39-3F9E81945730}" dt="2022-10-23T17:32:51.413" v="1234" actId="26606"/>
          <ac:spMkLst>
            <pc:docMk/>
            <pc:sldMk cId="6834663" sldId="264"/>
            <ac:spMk id="14" creationId="{32AEEBC8-9D30-42EF-95F2-386C2653FBF0}"/>
          </ac:spMkLst>
        </pc:spChg>
        <pc:spChg chg="add">
          <ac:chgData name="Richard Jackson" userId="9a1fa6daeaee4869" providerId="LiveId" clId="{885C3CFE-4484-4061-9F39-3F9E81945730}" dt="2022-10-23T17:32:51.413" v="1234" actId="26606"/>
          <ac:spMkLst>
            <pc:docMk/>
            <pc:sldMk cId="6834663" sldId="264"/>
            <ac:spMk id="16" creationId="{2E92FA66-67D7-4CB4-94D3-E643A9AD4757}"/>
          </ac:spMkLst>
        </pc:spChg>
        <pc:spChg chg="del">
          <ac:chgData name="Richard Jackson" userId="9a1fa6daeaee4869" providerId="LiveId" clId="{885C3CFE-4484-4061-9F39-3F9E81945730}" dt="2022-10-22T20:45:53.636" v="1"/>
          <ac:spMkLst>
            <pc:docMk/>
            <pc:sldMk cId="6834663" sldId="264"/>
            <ac:spMk id="21" creationId="{32AEEBC8-9D30-42EF-95F2-386C2653FBF0}"/>
          </ac:spMkLst>
        </pc:spChg>
        <pc:spChg chg="del">
          <ac:chgData name="Richard Jackson" userId="9a1fa6daeaee4869" providerId="LiveId" clId="{885C3CFE-4484-4061-9F39-3F9E81945730}" dt="2022-10-22T20:45:53.636" v="1"/>
          <ac:spMkLst>
            <pc:docMk/>
            <pc:sldMk cId="6834663" sldId="264"/>
            <ac:spMk id="22" creationId="{2E92FA66-67D7-4CB4-94D3-E643A9AD4757}"/>
          </ac:spMkLst>
        </pc:spChg>
        <pc:picChg chg="add mod">
          <ac:chgData name="Richard Jackson" userId="9a1fa6daeaee4869" providerId="LiveId" clId="{885C3CFE-4484-4061-9F39-3F9E81945730}" dt="2022-10-23T17:32:51.413" v="1234" actId="26606"/>
          <ac:picMkLst>
            <pc:docMk/>
            <pc:sldMk cId="6834663" sldId="264"/>
            <ac:picMk id="4" creationId="{829A44C8-E971-7ADA-EF07-D7EC4D301DB0}"/>
          </ac:picMkLst>
        </pc:picChg>
        <pc:picChg chg="del">
          <ac:chgData name="Richard Jackson" userId="9a1fa6daeaee4869" providerId="LiveId" clId="{885C3CFE-4484-4061-9F39-3F9E81945730}" dt="2022-10-22T20:46:02.769" v="2" actId="478"/>
          <ac:picMkLst>
            <pc:docMk/>
            <pc:sldMk cId="6834663" sldId="264"/>
            <ac:picMk id="5" creationId="{74391BF1-EDAB-BF37-9489-7FCE564ABB5D}"/>
          </ac:picMkLst>
        </pc:picChg>
      </pc:sldChg>
      <pc:sldChg chg="addSp delSp modSp new mod ord setBg modClrScheme chgLayout">
        <pc:chgData name="Richard Jackson" userId="9a1fa6daeaee4869" providerId="LiveId" clId="{885C3CFE-4484-4061-9F39-3F9E81945730}" dt="2022-10-25T23:46:27.022" v="1487" actId="20577"/>
        <pc:sldMkLst>
          <pc:docMk/>
          <pc:sldMk cId="2091489368" sldId="265"/>
        </pc:sldMkLst>
        <pc:spChg chg="mod ord">
          <ac:chgData name="Richard Jackson" userId="9a1fa6daeaee4869" providerId="LiveId" clId="{885C3CFE-4484-4061-9F39-3F9E81945730}" dt="2022-10-25T23:45:56.916" v="1450" actId="27636"/>
          <ac:spMkLst>
            <pc:docMk/>
            <pc:sldMk cId="2091489368" sldId="265"/>
            <ac:spMk id="2" creationId="{7E5B8BB0-8C3D-B2CC-9573-C8A9C27DF786}"/>
          </ac:spMkLst>
        </pc:spChg>
        <pc:spChg chg="del">
          <ac:chgData name="Richard Jackson" userId="9a1fa6daeaee4869" providerId="LiveId" clId="{885C3CFE-4484-4061-9F39-3F9E81945730}" dt="2022-10-22T21:01:02.308" v="925"/>
          <ac:spMkLst>
            <pc:docMk/>
            <pc:sldMk cId="2091489368" sldId="265"/>
            <ac:spMk id="3" creationId="{06A45A4B-55EF-ED7C-1D19-9E119AF0B264}"/>
          </ac:spMkLst>
        </pc:spChg>
        <pc:spChg chg="add del mod ord">
          <ac:chgData name="Richard Jackson" userId="9a1fa6daeaee4869" providerId="LiveId" clId="{885C3CFE-4484-4061-9F39-3F9E81945730}" dt="2022-10-22T21:01:14.023" v="927" actId="700"/>
          <ac:spMkLst>
            <pc:docMk/>
            <pc:sldMk cId="2091489368" sldId="265"/>
            <ac:spMk id="6" creationId="{DF819682-2CE8-6809-7146-3C30BCCF20E2}"/>
          </ac:spMkLst>
        </pc:spChg>
        <pc:spChg chg="add del mod ord">
          <ac:chgData name="Richard Jackson" userId="9a1fa6daeaee4869" providerId="LiveId" clId="{885C3CFE-4484-4061-9F39-3F9E81945730}" dt="2022-10-22T21:01:17.332" v="928"/>
          <ac:spMkLst>
            <pc:docMk/>
            <pc:sldMk cId="2091489368" sldId="265"/>
            <ac:spMk id="7" creationId="{412F6763-9989-492B-C2F6-BD3C90490F2C}"/>
          </ac:spMkLst>
        </pc:spChg>
        <pc:spChg chg="add mod ord">
          <ac:chgData name="Richard Jackson" userId="9a1fa6daeaee4869" providerId="LiveId" clId="{885C3CFE-4484-4061-9F39-3F9E81945730}" dt="2022-10-25T23:46:27.022" v="1487" actId="20577"/>
          <ac:spMkLst>
            <pc:docMk/>
            <pc:sldMk cId="2091489368" sldId="265"/>
            <ac:spMk id="8" creationId="{76043AD7-7C44-0BEA-F7CE-71F7ED5D0FF4}"/>
          </ac:spMkLst>
        </pc:spChg>
        <pc:spChg chg="add">
          <ac:chgData name="Richard Jackson" userId="9a1fa6daeaee4869" providerId="LiveId" clId="{885C3CFE-4484-4061-9F39-3F9E81945730}" dt="2022-10-23T17:34:59.741" v="1255" actId="26606"/>
          <ac:spMkLst>
            <pc:docMk/>
            <pc:sldMk cId="2091489368" sldId="265"/>
            <ac:spMk id="14" creationId="{2B97F24A-32CE-4C1C-A50D-3016B394DCFB}"/>
          </ac:spMkLst>
        </pc:spChg>
        <pc:spChg chg="add">
          <ac:chgData name="Richard Jackson" userId="9a1fa6daeaee4869" providerId="LiveId" clId="{885C3CFE-4484-4061-9F39-3F9E81945730}" dt="2022-10-23T17:34:59.741" v="1255" actId="26606"/>
          <ac:spMkLst>
            <pc:docMk/>
            <pc:sldMk cId="2091489368" sldId="265"/>
            <ac:spMk id="16" creationId="{CD8B4F24-440B-49E9-B85D-733523DC064B}"/>
          </ac:spMkLst>
        </pc:spChg>
        <pc:picChg chg="add del mod">
          <ac:chgData name="Richard Jackson" userId="9a1fa6daeaee4869" providerId="LiveId" clId="{885C3CFE-4484-4061-9F39-3F9E81945730}" dt="2022-10-22T21:01:10.992" v="926" actId="21"/>
          <ac:picMkLst>
            <pc:docMk/>
            <pc:sldMk cId="2091489368" sldId="265"/>
            <ac:picMk id="4" creationId="{DCD97A92-5970-5AF3-AF56-9FF4A058E556}"/>
          </ac:picMkLst>
        </pc:picChg>
        <pc:picChg chg="add mod">
          <ac:chgData name="Richard Jackson" userId="9a1fa6daeaee4869" providerId="LiveId" clId="{885C3CFE-4484-4061-9F39-3F9E81945730}" dt="2022-10-23T17:34:59.741" v="1255" actId="26606"/>
          <ac:picMkLst>
            <pc:docMk/>
            <pc:sldMk cId="2091489368" sldId="265"/>
            <ac:picMk id="9" creationId="{9F513BA8-0427-1540-0381-83E0DCA1C99E}"/>
          </ac:picMkLst>
        </pc:picChg>
      </pc:sldChg>
      <pc:sldChg chg="addSp delSp modSp new mod ord setBg modClrScheme chgLayout">
        <pc:chgData name="Richard Jackson" userId="9a1fa6daeaee4869" providerId="LiveId" clId="{885C3CFE-4484-4061-9F39-3F9E81945730}" dt="2022-10-25T23:49:46.006" v="1686" actId="313"/>
        <pc:sldMkLst>
          <pc:docMk/>
          <pc:sldMk cId="2219923381" sldId="266"/>
        </pc:sldMkLst>
        <pc:spChg chg="mod ord">
          <ac:chgData name="Richard Jackson" userId="9a1fa6daeaee4869" providerId="LiveId" clId="{885C3CFE-4484-4061-9F39-3F9E81945730}" dt="2022-10-25T23:49:37.674" v="1682" actId="26606"/>
          <ac:spMkLst>
            <pc:docMk/>
            <pc:sldMk cId="2219923381" sldId="266"/>
            <ac:spMk id="2" creationId="{D46207FA-FF2B-E255-278B-29C5785A262D}"/>
          </ac:spMkLst>
        </pc:spChg>
        <pc:spChg chg="del mod ord">
          <ac:chgData name="Richard Jackson" userId="9a1fa6daeaee4869" providerId="LiveId" clId="{885C3CFE-4484-4061-9F39-3F9E81945730}" dt="2022-10-22T21:16:44.810" v="1088" actId="700"/>
          <ac:spMkLst>
            <pc:docMk/>
            <pc:sldMk cId="2219923381" sldId="266"/>
            <ac:spMk id="3" creationId="{00234696-B55C-9AC0-BE58-9329A2B8C4A0}"/>
          </ac:spMkLst>
        </pc:spChg>
        <pc:spChg chg="add mod ord">
          <ac:chgData name="Richard Jackson" userId="9a1fa6daeaee4869" providerId="LiveId" clId="{885C3CFE-4484-4061-9F39-3F9E81945730}" dt="2022-10-25T23:49:46.006" v="1686" actId="313"/>
          <ac:spMkLst>
            <pc:docMk/>
            <pc:sldMk cId="2219923381" sldId="266"/>
            <ac:spMk id="4" creationId="{A0D3C387-DC87-8E80-0EA9-EF11E0636E1B}"/>
          </ac:spMkLst>
        </pc:spChg>
        <pc:spChg chg="add del mod ord">
          <ac:chgData name="Richard Jackson" userId="9a1fa6daeaee4869" providerId="LiveId" clId="{885C3CFE-4484-4061-9F39-3F9E81945730}" dt="2022-10-25T23:49:23.998" v="1680" actId="22"/>
          <ac:spMkLst>
            <pc:docMk/>
            <pc:sldMk cId="2219923381" sldId="266"/>
            <ac:spMk id="5" creationId="{EB416DBA-B83C-9443-1F02-146357694E8B}"/>
          </ac:spMkLst>
        </pc:spChg>
        <pc:spChg chg="add">
          <ac:chgData name="Richard Jackson" userId="9a1fa6daeaee4869" providerId="LiveId" clId="{885C3CFE-4484-4061-9F39-3F9E81945730}" dt="2022-10-25T23:49:37.674" v="1682" actId="26606"/>
          <ac:spMkLst>
            <pc:docMk/>
            <pc:sldMk cId="2219923381" sldId="266"/>
            <ac:spMk id="11" creationId="{35F0E358-1E49-4920-80D8-C3D138708838}"/>
          </ac:spMkLst>
        </pc:spChg>
        <pc:spChg chg="add">
          <ac:chgData name="Richard Jackson" userId="9a1fa6daeaee4869" providerId="LiveId" clId="{885C3CFE-4484-4061-9F39-3F9E81945730}" dt="2022-10-25T23:49:37.674" v="1682" actId="26606"/>
          <ac:spMkLst>
            <pc:docMk/>
            <pc:sldMk cId="2219923381" sldId="266"/>
            <ac:spMk id="13" creationId="{E2D2362D-7010-4036-B9CA-03DFC8EB3B01}"/>
          </ac:spMkLst>
        </pc:spChg>
        <pc:spChg chg="add">
          <ac:chgData name="Richard Jackson" userId="9a1fa6daeaee4869" providerId="LiveId" clId="{885C3CFE-4484-4061-9F39-3F9E81945730}" dt="2022-10-25T23:49:37.674" v="1682" actId="26606"/>
          <ac:spMkLst>
            <pc:docMk/>
            <pc:sldMk cId="2219923381" sldId="266"/>
            <ac:spMk id="15" creationId="{DC85BF5E-2BD6-4E5B-8EA3-420B45BB03FA}"/>
          </ac:spMkLst>
        </pc:spChg>
        <pc:spChg chg="add">
          <ac:chgData name="Richard Jackson" userId="9a1fa6daeaee4869" providerId="LiveId" clId="{885C3CFE-4484-4061-9F39-3F9E81945730}" dt="2022-10-25T23:49:37.674" v="1682" actId="26606"/>
          <ac:spMkLst>
            <pc:docMk/>
            <pc:sldMk cId="2219923381" sldId="266"/>
            <ac:spMk id="17" creationId="{740D8E28-91B5-42B0-9D6C-B777D8AD90C2}"/>
          </ac:spMkLst>
        </pc:spChg>
        <pc:picChg chg="add mod ord">
          <ac:chgData name="Richard Jackson" userId="9a1fa6daeaee4869" providerId="LiveId" clId="{885C3CFE-4484-4061-9F39-3F9E81945730}" dt="2022-10-25T23:49:37.674" v="1682" actId="26606"/>
          <ac:picMkLst>
            <pc:docMk/>
            <pc:sldMk cId="2219923381" sldId="266"/>
            <ac:picMk id="6" creationId="{5567AD6E-5735-33AE-9911-7647548971EB}"/>
          </ac:picMkLst>
        </pc:picChg>
      </pc:sldChg>
      <pc:sldChg chg="addSp delSp modSp new mod ord">
        <pc:chgData name="Richard Jackson" userId="9a1fa6daeaee4869" providerId="LiveId" clId="{885C3CFE-4484-4061-9F39-3F9E81945730}" dt="2022-10-23T17:34:34.956" v="1254" actId="14100"/>
        <pc:sldMkLst>
          <pc:docMk/>
          <pc:sldMk cId="610300590" sldId="267"/>
        </pc:sldMkLst>
        <pc:spChg chg="mod">
          <ac:chgData name="Richard Jackson" userId="9a1fa6daeaee4869" providerId="LiveId" clId="{885C3CFE-4484-4061-9F39-3F9E81945730}" dt="2022-10-22T21:04:54.974" v="983" actId="20577"/>
          <ac:spMkLst>
            <pc:docMk/>
            <pc:sldMk cId="610300590" sldId="267"/>
            <ac:spMk id="2" creationId="{84C67D0A-DE20-819E-C2BB-088C9E6C0070}"/>
          </ac:spMkLst>
        </pc:spChg>
        <pc:spChg chg="del">
          <ac:chgData name="Richard Jackson" userId="9a1fa6daeaee4869" providerId="LiveId" clId="{885C3CFE-4484-4061-9F39-3F9E81945730}" dt="2022-10-22T21:06:16.095" v="1056" actId="22"/>
          <ac:spMkLst>
            <pc:docMk/>
            <pc:sldMk cId="610300590" sldId="267"/>
            <ac:spMk id="3" creationId="{62FCEA84-1E35-70DA-E239-6E9F55687CCA}"/>
          </ac:spMkLst>
        </pc:spChg>
        <pc:spChg chg="add del mod">
          <ac:chgData name="Richard Jackson" userId="9a1fa6daeaee4869" providerId="LiveId" clId="{885C3CFE-4484-4061-9F39-3F9E81945730}" dt="2022-10-23T17:33:45.143" v="1246" actId="26606"/>
          <ac:spMkLst>
            <pc:docMk/>
            <pc:sldMk cId="610300590" sldId="267"/>
            <ac:spMk id="4" creationId="{C403499B-6F5F-3FD7-3B83-FB56B63EAAE3}"/>
          </ac:spMkLst>
        </pc:spChg>
        <pc:graphicFrameChg chg="add del">
          <ac:chgData name="Richard Jackson" userId="9a1fa6daeaee4869" providerId="LiveId" clId="{885C3CFE-4484-4061-9F39-3F9E81945730}" dt="2022-10-23T17:33:42.678" v="1243" actId="26606"/>
          <ac:graphicFrameMkLst>
            <pc:docMk/>
            <pc:sldMk cId="610300590" sldId="267"/>
            <ac:graphicFrameMk id="8" creationId="{1EC80D39-7866-A013-FAAC-8CA07058D71E}"/>
          </ac:graphicFrameMkLst>
        </pc:graphicFrameChg>
        <pc:graphicFrameChg chg="add del">
          <ac:chgData name="Richard Jackson" userId="9a1fa6daeaee4869" providerId="LiveId" clId="{885C3CFE-4484-4061-9F39-3F9E81945730}" dt="2022-10-23T17:33:45.127" v="1245" actId="26606"/>
          <ac:graphicFrameMkLst>
            <pc:docMk/>
            <pc:sldMk cId="610300590" sldId="267"/>
            <ac:graphicFrameMk id="10" creationId="{004F3E90-6076-8FFA-5379-701FC6012AF9}"/>
          </ac:graphicFrameMkLst>
        </pc:graphicFrameChg>
        <pc:graphicFrameChg chg="add mod">
          <ac:chgData name="Richard Jackson" userId="9a1fa6daeaee4869" providerId="LiveId" clId="{885C3CFE-4484-4061-9F39-3F9E81945730}" dt="2022-10-23T17:34:34.956" v="1254" actId="14100"/>
          <ac:graphicFrameMkLst>
            <pc:docMk/>
            <pc:sldMk cId="610300590" sldId="267"/>
            <ac:graphicFrameMk id="12" creationId="{078EF3F2-B3B3-E1F8-6FC7-30D7964547A0}"/>
          </ac:graphicFrameMkLst>
        </pc:graphicFrameChg>
        <pc:picChg chg="add mod ord">
          <ac:chgData name="Richard Jackson" userId="9a1fa6daeaee4869" providerId="LiveId" clId="{885C3CFE-4484-4061-9F39-3F9E81945730}" dt="2022-10-23T17:34:23.247" v="1253" actId="14100"/>
          <ac:picMkLst>
            <pc:docMk/>
            <pc:sldMk cId="610300590" sldId="267"/>
            <ac:picMk id="6" creationId="{30019D40-19E2-F23E-6B64-7ED2B1E959D4}"/>
          </ac:picMkLst>
        </pc:picChg>
      </pc:sldChg>
      <pc:sldChg chg="addSp modSp new mod setBg">
        <pc:chgData name="Richard Jackson" userId="9a1fa6daeaee4869" providerId="LiveId" clId="{885C3CFE-4484-4061-9F39-3F9E81945730}" dt="2022-10-23T17:37:04.986" v="1269" actId="26606"/>
        <pc:sldMkLst>
          <pc:docMk/>
          <pc:sldMk cId="3940770587" sldId="268"/>
        </pc:sldMkLst>
        <pc:spChg chg="mod">
          <ac:chgData name="Richard Jackson" userId="9a1fa6daeaee4869" providerId="LiveId" clId="{885C3CFE-4484-4061-9F39-3F9E81945730}" dt="2022-10-23T17:37:04.986" v="1269" actId="26606"/>
          <ac:spMkLst>
            <pc:docMk/>
            <pc:sldMk cId="3940770587" sldId="268"/>
            <ac:spMk id="2" creationId="{850E4549-8137-64AA-42B9-831B192071E3}"/>
          </ac:spMkLst>
        </pc:spChg>
        <pc:spChg chg="mod">
          <ac:chgData name="Richard Jackson" userId="9a1fa6daeaee4869" providerId="LiveId" clId="{885C3CFE-4484-4061-9F39-3F9E81945730}" dt="2022-10-23T17:37:04.986" v="1269" actId="26606"/>
          <ac:spMkLst>
            <pc:docMk/>
            <pc:sldMk cId="3940770587" sldId="268"/>
            <ac:spMk id="3" creationId="{1794DB57-F360-01DC-6F8F-617B42175ED1}"/>
          </ac:spMkLst>
        </pc:spChg>
        <pc:spChg chg="add">
          <ac:chgData name="Richard Jackson" userId="9a1fa6daeaee4869" providerId="LiveId" clId="{885C3CFE-4484-4061-9F39-3F9E81945730}" dt="2022-10-23T17:37:04.986" v="1269" actId="26606"/>
          <ac:spMkLst>
            <pc:docMk/>
            <pc:sldMk cId="3940770587" sldId="268"/>
            <ac:spMk id="9" creationId="{F13C74B1-5B17-4795-BED0-7140497B445A}"/>
          </ac:spMkLst>
        </pc:spChg>
        <pc:spChg chg="add">
          <ac:chgData name="Richard Jackson" userId="9a1fa6daeaee4869" providerId="LiveId" clId="{885C3CFE-4484-4061-9F39-3F9E81945730}" dt="2022-10-23T17:37:04.986" v="1269" actId="26606"/>
          <ac:spMkLst>
            <pc:docMk/>
            <pc:sldMk cId="3940770587" sldId="268"/>
            <ac:spMk id="11" creationId="{D4974D33-8DC5-464E-8C6D-BE58F0669C17}"/>
          </ac:spMkLst>
        </pc:spChg>
        <pc:picChg chg="add">
          <ac:chgData name="Richard Jackson" userId="9a1fa6daeaee4869" providerId="LiveId" clId="{885C3CFE-4484-4061-9F39-3F9E81945730}" dt="2022-10-23T17:37:04.986" v="1269" actId="26606"/>
          <ac:picMkLst>
            <pc:docMk/>
            <pc:sldMk cId="3940770587" sldId="268"/>
            <ac:picMk id="5" creationId="{5D6CE9CB-C347-D5E6-CBAD-A87BDB0DB248}"/>
          </ac:picMkLst>
        </pc:pic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4" Type="http://schemas.openxmlformats.org/officeDocument/2006/relationships/image" Target="../media/image13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4" Type="http://schemas.openxmlformats.org/officeDocument/2006/relationships/image" Target="../media/image1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6376701-9679-4C22-AE41-3F67A33D6BBE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7D7F9BA-B565-4F7A-AED8-D3BE57B5D00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I first tried a Logistic Regression model using Scikit-Learn</a:t>
          </a:r>
        </a:p>
      </dgm:t>
    </dgm:pt>
    <dgm:pt modelId="{61A74EB5-E811-4A8A-BF03-08DA1992360A}" type="parTrans" cxnId="{D527CAD8-AC6F-42FA-B522-682E14DBA2FE}">
      <dgm:prSet/>
      <dgm:spPr/>
      <dgm:t>
        <a:bodyPr/>
        <a:lstStyle/>
        <a:p>
          <a:endParaRPr lang="en-US"/>
        </a:p>
      </dgm:t>
    </dgm:pt>
    <dgm:pt modelId="{15C829BE-74EE-4A33-B476-1AA42E573143}" type="sibTrans" cxnId="{D527CAD8-AC6F-42FA-B522-682E14DBA2FE}">
      <dgm:prSet/>
      <dgm:spPr/>
      <dgm:t>
        <a:bodyPr/>
        <a:lstStyle/>
        <a:p>
          <a:endParaRPr lang="en-US"/>
        </a:p>
      </dgm:t>
    </dgm:pt>
    <dgm:pt modelId="{3F346200-70A0-4327-ADCE-5A240465140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The recall of this model is </a:t>
          </a:r>
          <a:r>
            <a:rPr lang="en-US" b="0" i="0" dirty="0"/>
            <a:t>≈</a:t>
          </a:r>
          <a:r>
            <a:rPr lang="en-US" dirty="0"/>
            <a:t> 90% which means it correctly identified 90% of the customers which were retained. The precision was </a:t>
          </a:r>
          <a:r>
            <a:rPr lang="en-US" b="0" i="0" dirty="0"/>
            <a:t>≈</a:t>
          </a:r>
          <a:r>
            <a:rPr lang="en-US" dirty="0"/>
            <a:t> 86% and the f1 score was 88%. The accuracy of this model is about 82%.</a:t>
          </a:r>
        </a:p>
      </dgm:t>
    </dgm:pt>
    <dgm:pt modelId="{8B355A03-1A76-4BDE-83D8-5A47835A29CE}" type="parTrans" cxnId="{2EB6469C-79FA-4E08-9B48-43CF261DCC5C}">
      <dgm:prSet/>
      <dgm:spPr/>
      <dgm:t>
        <a:bodyPr/>
        <a:lstStyle/>
        <a:p>
          <a:endParaRPr lang="en-US"/>
        </a:p>
      </dgm:t>
    </dgm:pt>
    <dgm:pt modelId="{2EFD9512-FC4C-4D97-8A65-1DBF72D73B8A}" type="sibTrans" cxnId="{2EB6469C-79FA-4E08-9B48-43CF261DCC5C}">
      <dgm:prSet/>
      <dgm:spPr/>
      <dgm:t>
        <a:bodyPr/>
        <a:lstStyle/>
        <a:p>
          <a:endParaRPr lang="en-US"/>
        </a:p>
      </dgm:t>
    </dgm:pt>
    <dgm:pt modelId="{5064FA63-F9D3-43B6-87F3-BFF1C971724D}" type="pres">
      <dgm:prSet presAssocID="{76376701-9679-4C22-AE41-3F67A33D6BBE}" presName="root" presStyleCnt="0">
        <dgm:presLayoutVars>
          <dgm:dir/>
          <dgm:resizeHandles val="exact"/>
        </dgm:presLayoutVars>
      </dgm:prSet>
      <dgm:spPr/>
    </dgm:pt>
    <dgm:pt modelId="{77632778-66BC-468F-B14E-9C22992CCBC0}" type="pres">
      <dgm:prSet presAssocID="{07D7F9BA-B565-4F7A-AED8-D3BE57B5D00F}" presName="compNode" presStyleCnt="0"/>
      <dgm:spPr/>
    </dgm:pt>
    <dgm:pt modelId="{5E256792-9E32-44B3-B701-98B9D40E3FD8}" type="pres">
      <dgm:prSet presAssocID="{07D7F9BA-B565-4F7A-AED8-D3BE57B5D00F}" presName="bgRect" presStyleLbl="bgShp" presStyleIdx="0" presStyleCnt="2"/>
      <dgm:spPr/>
    </dgm:pt>
    <dgm:pt modelId="{C6517EB2-B9AF-463A-8D9D-7518E4A7761B}" type="pres">
      <dgm:prSet presAssocID="{07D7F9BA-B565-4F7A-AED8-D3BE57B5D00F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95BA9000-F692-4077-8EA2-11F4F59BF6FC}" type="pres">
      <dgm:prSet presAssocID="{07D7F9BA-B565-4F7A-AED8-D3BE57B5D00F}" presName="spaceRect" presStyleCnt="0"/>
      <dgm:spPr/>
    </dgm:pt>
    <dgm:pt modelId="{EFCCA24C-7DB9-4A81-9A5F-BF448EAAF522}" type="pres">
      <dgm:prSet presAssocID="{07D7F9BA-B565-4F7A-AED8-D3BE57B5D00F}" presName="parTx" presStyleLbl="revTx" presStyleIdx="0" presStyleCnt="2">
        <dgm:presLayoutVars>
          <dgm:chMax val="0"/>
          <dgm:chPref val="0"/>
        </dgm:presLayoutVars>
      </dgm:prSet>
      <dgm:spPr/>
    </dgm:pt>
    <dgm:pt modelId="{30567B83-A222-4C2F-98E9-838C2764E5CC}" type="pres">
      <dgm:prSet presAssocID="{15C829BE-74EE-4A33-B476-1AA42E573143}" presName="sibTrans" presStyleCnt="0"/>
      <dgm:spPr/>
    </dgm:pt>
    <dgm:pt modelId="{4425F6E2-2645-424F-BBB5-2C14838A2AF4}" type="pres">
      <dgm:prSet presAssocID="{3F346200-70A0-4327-ADCE-5A240465140E}" presName="compNode" presStyleCnt="0"/>
      <dgm:spPr/>
    </dgm:pt>
    <dgm:pt modelId="{2A7E5950-ED1F-455A-86E3-16B715DE45AE}" type="pres">
      <dgm:prSet presAssocID="{3F346200-70A0-4327-ADCE-5A240465140E}" presName="bgRect" presStyleLbl="bgShp" presStyleIdx="1" presStyleCnt="2" custScaleY="135505"/>
      <dgm:spPr/>
    </dgm:pt>
    <dgm:pt modelId="{7900491D-6791-4F6C-BD63-7950B4DF6795}" type="pres">
      <dgm:prSet presAssocID="{3F346200-70A0-4327-ADCE-5A240465140E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uler"/>
        </a:ext>
      </dgm:extLst>
    </dgm:pt>
    <dgm:pt modelId="{228A6759-B90F-4510-9E36-5CB6D60A15C0}" type="pres">
      <dgm:prSet presAssocID="{3F346200-70A0-4327-ADCE-5A240465140E}" presName="spaceRect" presStyleCnt="0"/>
      <dgm:spPr/>
    </dgm:pt>
    <dgm:pt modelId="{6A7ADB12-1662-4540-A64E-42C37340F1E4}" type="pres">
      <dgm:prSet presAssocID="{3F346200-70A0-4327-ADCE-5A240465140E}" presName="parTx" presStyleLbl="revTx" presStyleIdx="1" presStyleCnt="2" custScaleY="167010" custLinFactNeighborX="3686">
        <dgm:presLayoutVars>
          <dgm:chMax val="0"/>
          <dgm:chPref val="0"/>
        </dgm:presLayoutVars>
      </dgm:prSet>
      <dgm:spPr/>
    </dgm:pt>
  </dgm:ptLst>
  <dgm:cxnLst>
    <dgm:cxn modelId="{9F6EB43C-5D83-4C74-ADA8-3590BC33F888}" type="presOf" srcId="{07D7F9BA-B565-4F7A-AED8-D3BE57B5D00F}" destId="{EFCCA24C-7DB9-4A81-9A5F-BF448EAAF522}" srcOrd="0" destOrd="0" presId="urn:microsoft.com/office/officeart/2018/2/layout/IconVerticalSolidList"/>
    <dgm:cxn modelId="{79F8525F-E2EE-453C-A297-8EC28BCDEE16}" type="presOf" srcId="{3F346200-70A0-4327-ADCE-5A240465140E}" destId="{6A7ADB12-1662-4540-A64E-42C37340F1E4}" srcOrd="0" destOrd="0" presId="urn:microsoft.com/office/officeart/2018/2/layout/IconVerticalSolidList"/>
    <dgm:cxn modelId="{CA582D41-5335-429F-9E26-3ED054588BB8}" type="presOf" srcId="{76376701-9679-4C22-AE41-3F67A33D6BBE}" destId="{5064FA63-F9D3-43B6-87F3-BFF1C971724D}" srcOrd="0" destOrd="0" presId="urn:microsoft.com/office/officeart/2018/2/layout/IconVerticalSolidList"/>
    <dgm:cxn modelId="{2EB6469C-79FA-4E08-9B48-43CF261DCC5C}" srcId="{76376701-9679-4C22-AE41-3F67A33D6BBE}" destId="{3F346200-70A0-4327-ADCE-5A240465140E}" srcOrd="1" destOrd="0" parTransId="{8B355A03-1A76-4BDE-83D8-5A47835A29CE}" sibTransId="{2EFD9512-FC4C-4D97-8A65-1DBF72D73B8A}"/>
    <dgm:cxn modelId="{D527CAD8-AC6F-42FA-B522-682E14DBA2FE}" srcId="{76376701-9679-4C22-AE41-3F67A33D6BBE}" destId="{07D7F9BA-B565-4F7A-AED8-D3BE57B5D00F}" srcOrd="0" destOrd="0" parTransId="{61A74EB5-E811-4A8A-BF03-08DA1992360A}" sibTransId="{15C829BE-74EE-4A33-B476-1AA42E573143}"/>
    <dgm:cxn modelId="{ED04FA99-C754-49DE-89CA-E335678869B9}" type="presParOf" srcId="{5064FA63-F9D3-43B6-87F3-BFF1C971724D}" destId="{77632778-66BC-468F-B14E-9C22992CCBC0}" srcOrd="0" destOrd="0" presId="urn:microsoft.com/office/officeart/2018/2/layout/IconVerticalSolidList"/>
    <dgm:cxn modelId="{54B92766-93BB-4D41-9BDE-653C6CEDAB24}" type="presParOf" srcId="{77632778-66BC-468F-B14E-9C22992CCBC0}" destId="{5E256792-9E32-44B3-B701-98B9D40E3FD8}" srcOrd="0" destOrd="0" presId="urn:microsoft.com/office/officeart/2018/2/layout/IconVerticalSolidList"/>
    <dgm:cxn modelId="{0966F56A-F63E-4445-BBF9-DF80E3B11AFA}" type="presParOf" srcId="{77632778-66BC-468F-B14E-9C22992CCBC0}" destId="{C6517EB2-B9AF-463A-8D9D-7518E4A7761B}" srcOrd="1" destOrd="0" presId="urn:microsoft.com/office/officeart/2018/2/layout/IconVerticalSolidList"/>
    <dgm:cxn modelId="{C6C6EBE2-0B80-4D42-B63C-77331A4638C3}" type="presParOf" srcId="{77632778-66BC-468F-B14E-9C22992CCBC0}" destId="{95BA9000-F692-4077-8EA2-11F4F59BF6FC}" srcOrd="2" destOrd="0" presId="urn:microsoft.com/office/officeart/2018/2/layout/IconVerticalSolidList"/>
    <dgm:cxn modelId="{F15B7255-9A0C-4CD6-8A77-718E87D07730}" type="presParOf" srcId="{77632778-66BC-468F-B14E-9C22992CCBC0}" destId="{EFCCA24C-7DB9-4A81-9A5F-BF448EAAF522}" srcOrd="3" destOrd="0" presId="urn:microsoft.com/office/officeart/2018/2/layout/IconVerticalSolidList"/>
    <dgm:cxn modelId="{2752C810-6F25-44FF-9A68-F973D06E7885}" type="presParOf" srcId="{5064FA63-F9D3-43B6-87F3-BFF1C971724D}" destId="{30567B83-A222-4C2F-98E9-838C2764E5CC}" srcOrd="1" destOrd="0" presId="urn:microsoft.com/office/officeart/2018/2/layout/IconVerticalSolidList"/>
    <dgm:cxn modelId="{ED32B5D2-3C79-44C6-85C0-011388B5D7DB}" type="presParOf" srcId="{5064FA63-F9D3-43B6-87F3-BFF1C971724D}" destId="{4425F6E2-2645-424F-BBB5-2C14838A2AF4}" srcOrd="2" destOrd="0" presId="urn:microsoft.com/office/officeart/2018/2/layout/IconVerticalSolidList"/>
    <dgm:cxn modelId="{44D23F6B-9013-4721-A376-726E9A321273}" type="presParOf" srcId="{4425F6E2-2645-424F-BBB5-2C14838A2AF4}" destId="{2A7E5950-ED1F-455A-86E3-16B715DE45AE}" srcOrd="0" destOrd="0" presId="urn:microsoft.com/office/officeart/2018/2/layout/IconVerticalSolidList"/>
    <dgm:cxn modelId="{A60E28F2-7561-4FC7-A2ED-492B489B10C1}" type="presParOf" srcId="{4425F6E2-2645-424F-BBB5-2C14838A2AF4}" destId="{7900491D-6791-4F6C-BD63-7950B4DF6795}" srcOrd="1" destOrd="0" presId="urn:microsoft.com/office/officeart/2018/2/layout/IconVerticalSolidList"/>
    <dgm:cxn modelId="{2E8FE5E0-04BC-4502-BC33-02FCC4DA5D41}" type="presParOf" srcId="{4425F6E2-2645-424F-BBB5-2C14838A2AF4}" destId="{228A6759-B90F-4510-9E36-5CB6D60A15C0}" srcOrd="2" destOrd="0" presId="urn:microsoft.com/office/officeart/2018/2/layout/IconVerticalSolidList"/>
    <dgm:cxn modelId="{53347004-CEB3-4D33-827B-9BB3C8F8C90C}" type="presParOf" srcId="{4425F6E2-2645-424F-BBB5-2C14838A2AF4}" destId="{6A7ADB12-1662-4540-A64E-42C37340F1E4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E256792-9E32-44B3-B701-98B9D40E3FD8}">
      <dsp:nvSpPr>
        <dsp:cNvPr id="0" name=""/>
        <dsp:cNvSpPr/>
      </dsp:nvSpPr>
      <dsp:spPr>
        <a:xfrm>
          <a:off x="0" y="262754"/>
          <a:ext cx="5544671" cy="127169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6517EB2-B9AF-463A-8D9D-7518E4A7761B}">
      <dsp:nvSpPr>
        <dsp:cNvPr id="0" name=""/>
        <dsp:cNvSpPr/>
      </dsp:nvSpPr>
      <dsp:spPr>
        <a:xfrm>
          <a:off x="384689" y="548886"/>
          <a:ext cx="699434" cy="69943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FCCA24C-7DB9-4A81-9A5F-BF448EAAF522}">
      <dsp:nvSpPr>
        <dsp:cNvPr id="0" name=""/>
        <dsp:cNvSpPr/>
      </dsp:nvSpPr>
      <dsp:spPr>
        <a:xfrm>
          <a:off x="1468813" y="262754"/>
          <a:ext cx="4075857" cy="12716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4588" tIns="134588" rIns="134588" bIns="134588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I first tried a Logistic Regression model using Scikit-Learn</a:t>
          </a:r>
        </a:p>
      </dsp:txBody>
      <dsp:txXfrm>
        <a:off x="1468813" y="262754"/>
        <a:ext cx="4075857" cy="1271699"/>
      </dsp:txXfrm>
    </dsp:sp>
    <dsp:sp modelId="{2A7E5950-ED1F-455A-86E3-16B715DE45AE}">
      <dsp:nvSpPr>
        <dsp:cNvPr id="0" name=""/>
        <dsp:cNvSpPr/>
      </dsp:nvSpPr>
      <dsp:spPr>
        <a:xfrm>
          <a:off x="0" y="2052703"/>
          <a:ext cx="5544671" cy="172321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900491D-6791-4F6C-BD63-7950B4DF6795}">
      <dsp:nvSpPr>
        <dsp:cNvPr id="0" name=""/>
        <dsp:cNvSpPr/>
      </dsp:nvSpPr>
      <dsp:spPr>
        <a:xfrm>
          <a:off x="384689" y="2564594"/>
          <a:ext cx="699434" cy="69943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A7ADB12-1662-4540-A64E-42C37340F1E4}">
      <dsp:nvSpPr>
        <dsp:cNvPr id="0" name=""/>
        <dsp:cNvSpPr/>
      </dsp:nvSpPr>
      <dsp:spPr>
        <a:xfrm>
          <a:off x="1468813" y="1852378"/>
          <a:ext cx="4075857" cy="21238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4588" tIns="134588" rIns="134588" bIns="134588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The recall of this model is </a:t>
          </a:r>
          <a:r>
            <a:rPr lang="en-US" sz="1800" b="0" i="0" kern="1200" dirty="0"/>
            <a:t>≈</a:t>
          </a:r>
          <a:r>
            <a:rPr lang="en-US" sz="1800" kern="1200" dirty="0"/>
            <a:t> 90% which means it correctly identified 90% of the customers which were retained. The precision was </a:t>
          </a:r>
          <a:r>
            <a:rPr lang="en-US" sz="1800" b="0" i="0" kern="1200" dirty="0"/>
            <a:t>≈</a:t>
          </a:r>
          <a:r>
            <a:rPr lang="en-US" sz="1800" kern="1200" dirty="0"/>
            <a:t> 86% and the f1 score was 88%. The accuracy of this model is about 82%.</a:t>
          </a:r>
        </a:p>
      </dsp:txBody>
      <dsp:txXfrm>
        <a:off x="1468813" y="1852378"/>
        <a:ext cx="4075857" cy="212386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46C1C-9BD7-6610-A0CB-771C5C5BFA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775996-4C6E-0E90-CB28-D9307C30D7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18041C-11D2-AFC1-793F-D7C1A0A13E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1F385-44B3-41C0-A5EA-F44F17EAF8F8}" type="datetimeFigureOut">
              <a:rPr lang="en-US" smtClean="0"/>
              <a:t>10/25/2022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9F11A3-35A4-1F62-EFD0-47ED8A1D46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C50684-D398-82AF-6AE8-99DACBA15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6E2D6E-C5E3-439D-A423-AF17645EBA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9027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0421B-1CAF-CEF6-854B-1EC35CF02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79E6195-3C18-B08E-38C7-58DE54B338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3EB5C9-7BD9-3249-9611-AB2F19A1EA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1F385-44B3-41C0-A5EA-F44F17EAF8F8}" type="datetimeFigureOut">
              <a:rPr lang="en-US" smtClean="0"/>
              <a:t>10/25/2022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AC1986-3067-264D-4A8F-71B79FE70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99AB14-3888-4570-44BE-7F1A03B4A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6E2D6E-C5E3-439D-A423-AF17645EBA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5687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9290DC0-0F01-BD85-7BC9-40AE3AF727E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085E7E-0C43-2AE3-A78F-B295D806D1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042B43-D9A6-2FEB-2A87-C61B43F123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1F385-44B3-41C0-A5EA-F44F17EAF8F8}" type="datetimeFigureOut">
              <a:rPr lang="en-US" smtClean="0"/>
              <a:t>10/25/2022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AEFE64-FE47-E961-91DF-715AF9DFB5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CFB3D8-C540-6108-AD34-994B35C192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6E2D6E-C5E3-439D-A423-AF17645EBA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5108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B67B1-3675-8CA8-20F6-2A8AE8280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AD68A0-97DB-4260-0D76-C674814C36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90D763-5623-3D94-0993-CE48EA6290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1F385-44B3-41C0-A5EA-F44F17EAF8F8}" type="datetimeFigureOut">
              <a:rPr lang="en-US" smtClean="0"/>
              <a:t>10/25/2022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10DB79-1058-5B18-D90F-4BDF87DAAA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4BCC09-D6E2-572E-1B3C-42A45272B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6E2D6E-C5E3-439D-A423-AF17645EBA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2177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1F537-D48F-2C2D-7486-F050338C3F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9F6F9F-EEE6-91EC-FCA6-F495529130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014AED-D1FD-EB23-0CC5-E7C0E293E8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1F385-44B3-41C0-A5EA-F44F17EAF8F8}" type="datetimeFigureOut">
              <a:rPr lang="en-US" smtClean="0"/>
              <a:t>10/25/2022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DBC665-4704-5C96-D041-FDAD8796B3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031EC9-5EA5-E74F-63BF-268CF03BE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6E2D6E-C5E3-439D-A423-AF17645EBA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4786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A49B5D-1662-30C2-7FB0-C55FCF826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2BA93E-D292-CCA2-A55C-AE072F0B4B3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C5D268A-7D4D-0CCD-DB6D-EDC7B3E133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1B4FED-9C2E-2649-C765-1820535C15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1F385-44B3-41C0-A5EA-F44F17EAF8F8}" type="datetimeFigureOut">
              <a:rPr lang="en-US" smtClean="0"/>
              <a:t>10/25/2022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B86E79-9667-6768-D9AA-17102792A5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BAF8DC-9EF6-2369-4326-B33EA58290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6E2D6E-C5E3-439D-A423-AF17645EBA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3738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88E234-50A5-4165-9532-7CBED4852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EA0108-3D71-9601-06D5-AB9AB6049B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E10EFA-B3F2-304C-9FCD-A91A06999C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5763352-7A61-7B3C-9F60-E980ED99E4E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CFA0749-AD97-69AF-98CA-52085D7ADDA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EECC2B3-62C8-167B-09D5-7C4F20112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1F385-44B3-41C0-A5EA-F44F17EAF8F8}" type="datetimeFigureOut">
              <a:rPr lang="en-US" smtClean="0"/>
              <a:t>10/25/2022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EB878C8-0699-E93A-39E7-0A4665C1E6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C03A247-972A-3327-EAB2-55241F84C4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6E2D6E-C5E3-439D-A423-AF17645EBA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4442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1CC1B7-2801-6E7E-0AD7-B4C95CBB5D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C73EA5-305F-E43A-4C3C-040799B94D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1F385-44B3-41C0-A5EA-F44F17EAF8F8}" type="datetimeFigureOut">
              <a:rPr lang="en-US" smtClean="0"/>
              <a:t>10/25/2022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2017D5-E0AA-71F9-431A-99B85D1F84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B7D98E-7829-CF20-29D0-CF962C1AB8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6E2D6E-C5E3-439D-A423-AF17645EBA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7095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5586CB0-2FDB-B8DB-D5D0-C82A887C8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1F385-44B3-41C0-A5EA-F44F17EAF8F8}" type="datetimeFigureOut">
              <a:rPr lang="en-US" smtClean="0"/>
              <a:t>10/25/2022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F1DB0A7-0F43-6F24-F37D-5D2BDC36E6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563AB5-0DCB-23B5-4F0D-83BAB9DB1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6E2D6E-C5E3-439D-A423-AF17645EBA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1179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079016-1737-3D3E-170B-B56BB22050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4BC3B9-2D53-3F36-B077-FC951943EE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9AA318-D5E3-B6D3-E2DA-29FE076E35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FA0E98-4B6E-799C-B67B-75BE3DC176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1F385-44B3-41C0-A5EA-F44F17EAF8F8}" type="datetimeFigureOut">
              <a:rPr lang="en-US" smtClean="0"/>
              <a:t>10/25/2022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9EA7AD-2153-0BF1-4A63-3F84856590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084BCD-B862-A245-22A1-6E3ABEC75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6E2D6E-C5E3-439D-A423-AF17645EBA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9690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1B04A7-30A4-B9BE-3081-CE1971450B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4468E48-71A6-9761-9DF1-8BED7DDF06B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E858EB-6AD7-1257-C890-17CB15D95E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FA5DD6-00EF-E015-D6CD-8EEA1860B0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1F385-44B3-41C0-A5EA-F44F17EAF8F8}" type="datetimeFigureOut">
              <a:rPr lang="en-US" smtClean="0"/>
              <a:t>10/25/2022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D9DE94-99F1-C0FE-C3D8-190F37C0DF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A71265-CE07-E370-555A-3FED3DB718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6E2D6E-C5E3-439D-A423-AF17645EBA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2378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D92E8EA-C96C-31FB-F9CE-79B62E322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254300-7580-608A-F035-AD9918B533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BBF944-CD8B-52EE-72FD-091F06FEE6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81F385-44B3-41C0-A5EA-F44F17EAF8F8}" type="datetimeFigureOut">
              <a:rPr lang="en-US" smtClean="0"/>
              <a:t>10/25/2022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69C9F0-B789-EFDF-7174-12DA53C236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5F9B26-F556-BAE8-FCA1-8D4877A49D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6E2D6E-C5E3-439D-A423-AF17645EBA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05766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>
            <a:extLst>
              <a:ext uri="{FF2B5EF4-FFF2-40B4-BE49-F238E27FC236}">
                <a16:creationId xmlns:a16="http://schemas.microsoft.com/office/drawing/2014/main" id="{4E6CC9E9-28BD-5B7D-A864-D57B63BC2CF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1" b="1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D2296B-BAB1-4AFB-6563-25058C9708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5200">
                <a:solidFill>
                  <a:srgbClr val="FFFFFF"/>
                </a:solidFill>
              </a:rPr>
              <a:t>Customer Churn </a:t>
            </a:r>
            <a:br>
              <a:rPr lang="en-US" sz="5200">
                <a:solidFill>
                  <a:srgbClr val="FFFFFF"/>
                </a:solidFill>
              </a:rPr>
            </a:br>
            <a:r>
              <a:rPr lang="en-US" sz="5200">
                <a:solidFill>
                  <a:srgbClr val="FFFFFF"/>
                </a:solidFill>
              </a:rPr>
              <a:t>Prediction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EC02AB-7B9D-39D6-80BD-D2ECAA3824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Richard Jackson</a:t>
            </a:r>
          </a:p>
        </p:txBody>
      </p:sp>
    </p:spTree>
    <p:extLst>
      <p:ext uri="{BB962C8B-B14F-4D97-AF65-F5344CB8AC3E}">
        <p14:creationId xmlns:p14="http://schemas.microsoft.com/office/powerpoint/2010/main" val="340708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13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35F0E358-1E49-4920-80D8-C3D1387088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E2D2362D-7010-4036-B9CA-03DFC8EB3B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DC85BF5E-2BD6-4E5B-8EA3-420B45BB03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7389812" y="0"/>
            <a:ext cx="4802188" cy="6858000"/>
          </a:xfrm>
          <a:custGeom>
            <a:avLst/>
            <a:gdLst>
              <a:gd name="connsiteX0" fmla="*/ 0 w 4802188"/>
              <a:gd name="connsiteY0" fmla="*/ 0 h 6858000"/>
              <a:gd name="connsiteX1" fmla="*/ 4802188 w 4802188"/>
              <a:gd name="connsiteY1" fmla="*/ 0 h 6858000"/>
              <a:gd name="connsiteX2" fmla="*/ 4802188 w 4802188"/>
              <a:gd name="connsiteY2" fmla="*/ 6858000 h 6858000"/>
              <a:gd name="connsiteX3" fmla="*/ 0 w 4802188"/>
              <a:gd name="connsiteY3" fmla="*/ 6858000 h 6858000"/>
              <a:gd name="connsiteX4" fmla="*/ 4763 w 4802188"/>
              <a:gd name="connsiteY4" fmla="*/ 6791325 h 6858000"/>
              <a:gd name="connsiteX5" fmla="*/ 12700 w 4802188"/>
              <a:gd name="connsiteY5" fmla="*/ 6735762 h 6858000"/>
              <a:gd name="connsiteX6" fmla="*/ 22225 w 4802188"/>
              <a:gd name="connsiteY6" fmla="*/ 6683375 h 6858000"/>
              <a:gd name="connsiteX7" fmla="*/ 38100 w 4802188"/>
              <a:gd name="connsiteY7" fmla="*/ 6640512 h 6858000"/>
              <a:gd name="connsiteX8" fmla="*/ 53975 w 4802188"/>
              <a:gd name="connsiteY8" fmla="*/ 6597650 h 6858000"/>
              <a:gd name="connsiteX9" fmla="*/ 73025 w 4802188"/>
              <a:gd name="connsiteY9" fmla="*/ 6561137 h 6858000"/>
              <a:gd name="connsiteX10" fmla="*/ 92075 w 4802188"/>
              <a:gd name="connsiteY10" fmla="*/ 6523037 h 6858000"/>
              <a:gd name="connsiteX11" fmla="*/ 109538 w 4802188"/>
              <a:gd name="connsiteY11" fmla="*/ 6488112 h 6858000"/>
              <a:gd name="connsiteX12" fmla="*/ 127000 w 4802188"/>
              <a:gd name="connsiteY12" fmla="*/ 6448425 h 6858000"/>
              <a:gd name="connsiteX13" fmla="*/ 142875 w 4802188"/>
              <a:gd name="connsiteY13" fmla="*/ 6407150 h 6858000"/>
              <a:gd name="connsiteX14" fmla="*/ 157163 w 4802188"/>
              <a:gd name="connsiteY14" fmla="*/ 6361112 h 6858000"/>
              <a:gd name="connsiteX15" fmla="*/ 168275 w 4802188"/>
              <a:gd name="connsiteY15" fmla="*/ 6311900 h 6858000"/>
              <a:gd name="connsiteX16" fmla="*/ 176213 w 4802188"/>
              <a:gd name="connsiteY16" fmla="*/ 6251575 h 6858000"/>
              <a:gd name="connsiteX17" fmla="*/ 179388 w 4802188"/>
              <a:gd name="connsiteY17" fmla="*/ 6183312 h 6858000"/>
              <a:gd name="connsiteX18" fmla="*/ 176213 w 4802188"/>
              <a:gd name="connsiteY18" fmla="*/ 6113462 h 6858000"/>
              <a:gd name="connsiteX19" fmla="*/ 168275 w 4802188"/>
              <a:gd name="connsiteY19" fmla="*/ 6056312 h 6858000"/>
              <a:gd name="connsiteX20" fmla="*/ 157163 w 4802188"/>
              <a:gd name="connsiteY20" fmla="*/ 6003925 h 6858000"/>
              <a:gd name="connsiteX21" fmla="*/ 142875 w 4802188"/>
              <a:gd name="connsiteY21" fmla="*/ 5956300 h 6858000"/>
              <a:gd name="connsiteX22" fmla="*/ 127000 w 4802188"/>
              <a:gd name="connsiteY22" fmla="*/ 5915025 h 6858000"/>
              <a:gd name="connsiteX23" fmla="*/ 107950 w 4802188"/>
              <a:gd name="connsiteY23" fmla="*/ 5876925 h 6858000"/>
              <a:gd name="connsiteX24" fmla="*/ 88900 w 4802188"/>
              <a:gd name="connsiteY24" fmla="*/ 5840412 h 6858000"/>
              <a:gd name="connsiteX25" fmla="*/ 69850 w 4802188"/>
              <a:gd name="connsiteY25" fmla="*/ 5802312 h 6858000"/>
              <a:gd name="connsiteX26" fmla="*/ 52388 w 4802188"/>
              <a:gd name="connsiteY26" fmla="*/ 5762625 h 6858000"/>
              <a:gd name="connsiteX27" fmla="*/ 34925 w 4802188"/>
              <a:gd name="connsiteY27" fmla="*/ 5721350 h 6858000"/>
              <a:gd name="connsiteX28" fmla="*/ 20638 w 4802188"/>
              <a:gd name="connsiteY28" fmla="*/ 5675312 h 6858000"/>
              <a:gd name="connsiteX29" fmla="*/ 11113 w 4802188"/>
              <a:gd name="connsiteY29" fmla="*/ 5622925 h 6858000"/>
              <a:gd name="connsiteX30" fmla="*/ 1588 w 4802188"/>
              <a:gd name="connsiteY30" fmla="*/ 5562600 h 6858000"/>
              <a:gd name="connsiteX31" fmla="*/ 0 w 4802188"/>
              <a:gd name="connsiteY31" fmla="*/ 5494337 h 6858000"/>
              <a:gd name="connsiteX32" fmla="*/ 1588 w 4802188"/>
              <a:gd name="connsiteY32" fmla="*/ 5426075 h 6858000"/>
              <a:gd name="connsiteX33" fmla="*/ 11113 w 4802188"/>
              <a:gd name="connsiteY33" fmla="*/ 5365750 h 6858000"/>
              <a:gd name="connsiteX34" fmla="*/ 20638 w 4802188"/>
              <a:gd name="connsiteY34" fmla="*/ 5313362 h 6858000"/>
              <a:gd name="connsiteX35" fmla="*/ 34925 w 4802188"/>
              <a:gd name="connsiteY35" fmla="*/ 5268912 h 6858000"/>
              <a:gd name="connsiteX36" fmla="*/ 52388 w 4802188"/>
              <a:gd name="connsiteY36" fmla="*/ 5226050 h 6858000"/>
              <a:gd name="connsiteX37" fmla="*/ 69850 w 4802188"/>
              <a:gd name="connsiteY37" fmla="*/ 5186362 h 6858000"/>
              <a:gd name="connsiteX38" fmla="*/ 88900 w 4802188"/>
              <a:gd name="connsiteY38" fmla="*/ 5149850 h 6858000"/>
              <a:gd name="connsiteX39" fmla="*/ 107950 w 4802188"/>
              <a:gd name="connsiteY39" fmla="*/ 5114925 h 6858000"/>
              <a:gd name="connsiteX40" fmla="*/ 127000 w 4802188"/>
              <a:gd name="connsiteY40" fmla="*/ 5075237 h 6858000"/>
              <a:gd name="connsiteX41" fmla="*/ 142875 w 4802188"/>
              <a:gd name="connsiteY41" fmla="*/ 5033962 h 6858000"/>
              <a:gd name="connsiteX42" fmla="*/ 157163 w 4802188"/>
              <a:gd name="connsiteY42" fmla="*/ 4987925 h 6858000"/>
              <a:gd name="connsiteX43" fmla="*/ 168275 w 4802188"/>
              <a:gd name="connsiteY43" fmla="*/ 4935537 h 6858000"/>
              <a:gd name="connsiteX44" fmla="*/ 176213 w 4802188"/>
              <a:gd name="connsiteY44" fmla="*/ 4875212 h 6858000"/>
              <a:gd name="connsiteX45" fmla="*/ 179388 w 4802188"/>
              <a:gd name="connsiteY45" fmla="*/ 4806950 h 6858000"/>
              <a:gd name="connsiteX46" fmla="*/ 176213 w 4802188"/>
              <a:gd name="connsiteY46" fmla="*/ 4738687 h 6858000"/>
              <a:gd name="connsiteX47" fmla="*/ 168275 w 4802188"/>
              <a:gd name="connsiteY47" fmla="*/ 4678362 h 6858000"/>
              <a:gd name="connsiteX48" fmla="*/ 157163 w 4802188"/>
              <a:gd name="connsiteY48" fmla="*/ 4625975 h 6858000"/>
              <a:gd name="connsiteX49" fmla="*/ 142875 w 4802188"/>
              <a:gd name="connsiteY49" fmla="*/ 4579937 h 6858000"/>
              <a:gd name="connsiteX50" fmla="*/ 127000 w 4802188"/>
              <a:gd name="connsiteY50" fmla="*/ 4537075 h 6858000"/>
              <a:gd name="connsiteX51" fmla="*/ 107950 w 4802188"/>
              <a:gd name="connsiteY51" fmla="*/ 4498975 h 6858000"/>
              <a:gd name="connsiteX52" fmla="*/ 69850 w 4802188"/>
              <a:gd name="connsiteY52" fmla="*/ 4424362 h 6858000"/>
              <a:gd name="connsiteX53" fmla="*/ 52388 w 4802188"/>
              <a:gd name="connsiteY53" fmla="*/ 4386262 h 6858000"/>
              <a:gd name="connsiteX54" fmla="*/ 34925 w 4802188"/>
              <a:gd name="connsiteY54" fmla="*/ 4343400 h 6858000"/>
              <a:gd name="connsiteX55" fmla="*/ 20638 w 4802188"/>
              <a:gd name="connsiteY55" fmla="*/ 4297362 h 6858000"/>
              <a:gd name="connsiteX56" fmla="*/ 11113 w 4802188"/>
              <a:gd name="connsiteY56" fmla="*/ 4244975 h 6858000"/>
              <a:gd name="connsiteX57" fmla="*/ 1588 w 4802188"/>
              <a:gd name="connsiteY57" fmla="*/ 4186237 h 6858000"/>
              <a:gd name="connsiteX58" fmla="*/ 0 w 4802188"/>
              <a:gd name="connsiteY58" fmla="*/ 4116387 h 6858000"/>
              <a:gd name="connsiteX59" fmla="*/ 1588 w 4802188"/>
              <a:gd name="connsiteY59" fmla="*/ 4048125 h 6858000"/>
              <a:gd name="connsiteX60" fmla="*/ 11113 w 4802188"/>
              <a:gd name="connsiteY60" fmla="*/ 3987800 h 6858000"/>
              <a:gd name="connsiteX61" fmla="*/ 20638 w 4802188"/>
              <a:gd name="connsiteY61" fmla="*/ 3935412 h 6858000"/>
              <a:gd name="connsiteX62" fmla="*/ 34925 w 4802188"/>
              <a:gd name="connsiteY62" fmla="*/ 3890962 h 6858000"/>
              <a:gd name="connsiteX63" fmla="*/ 52388 w 4802188"/>
              <a:gd name="connsiteY63" fmla="*/ 3848100 h 6858000"/>
              <a:gd name="connsiteX64" fmla="*/ 69850 w 4802188"/>
              <a:gd name="connsiteY64" fmla="*/ 3811587 h 6858000"/>
              <a:gd name="connsiteX65" fmla="*/ 107950 w 4802188"/>
              <a:gd name="connsiteY65" fmla="*/ 3736975 h 6858000"/>
              <a:gd name="connsiteX66" fmla="*/ 127000 w 4802188"/>
              <a:gd name="connsiteY66" fmla="*/ 3697287 h 6858000"/>
              <a:gd name="connsiteX67" fmla="*/ 142875 w 4802188"/>
              <a:gd name="connsiteY67" fmla="*/ 3656012 h 6858000"/>
              <a:gd name="connsiteX68" fmla="*/ 157163 w 4802188"/>
              <a:gd name="connsiteY68" fmla="*/ 3609975 h 6858000"/>
              <a:gd name="connsiteX69" fmla="*/ 168275 w 4802188"/>
              <a:gd name="connsiteY69" fmla="*/ 3557587 h 6858000"/>
              <a:gd name="connsiteX70" fmla="*/ 176213 w 4802188"/>
              <a:gd name="connsiteY70" fmla="*/ 3497262 h 6858000"/>
              <a:gd name="connsiteX71" fmla="*/ 179388 w 4802188"/>
              <a:gd name="connsiteY71" fmla="*/ 3427412 h 6858000"/>
              <a:gd name="connsiteX72" fmla="*/ 176213 w 4802188"/>
              <a:gd name="connsiteY72" fmla="*/ 3360737 h 6858000"/>
              <a:gd name="connsiteX73" fmla="*/ 168275 w 4802188"/>
              <a:gd name="connsiteY73" fmla="*/ 3300412 h 6858000"/>
              <a:gd name="connsiteX74" fmla="*/ 157163 w 4802188"/>
              <a:gd name="connsiteY74" fmla="*/ 3248025 h 6858000"/>
              <a:gd name="connsiteX75" fmla="*/ 142875 w 4802188"/>
              <a:gd name="connsiteY75" fmla="*/ 3201987 h 6858000"/>
              <a:gd name="connsiteX76" fmla="*/ 127000 w 4802188"/>
              <a:gd name="connsiteY76" fmla="*/ 3160712 h 6858000"/>
              <a:gd name="connsiteX77" fmla="*/ 107950 w 4802188"/>
              <a:gd name="connsiteY77" fmla="*/ 3121025 h 6858000"/>
              <a:gd name="connsiteX78" fmla="*/ 88900 w 4802188"/>
              <a:gd name="connsiteY78" fmla="*/ 3084512 h 6858000"/>
              <a:gd name="connsiteX79" fmla="*/ 69850 w 4802188"/>
              <a:gd name="connsiteY79" fmla="*/ 3046412 h 6858000"/>
              <a:gd name="connsiteX80" fmla="*/ 52388 w 4802188"/>
              <a:gd name="connsiteY80" fmla="*/ 3009900 h 6858000"/>
              <a:gd name="connsiteX81" fmla="*/ 34925 w 4802188"/>
              <a:gd name="connsiteY81" fmla="*/ 2967037 h 6858000"/>
              <a:gd name="connsiteX82" fmla="*/ 20638 w 4802188"/>
              <a:gd name="connsiteY82" fmla="*/ 2922587 h 6858000"/>
              <a:gd name="connsiteX83" fmla="*/ 11113 w 4802188"/>
              <a:gd name="connsiteY83" fmla="*/ 2868612 h 6858000"/>
              <a:gd name="connsiteX84" fmla="*/ 1588 w 4802188"/>
              <a:gd name="connsiteY84" fmla="*/ 2809875 h 6858000"/>
              <a:gd name="connsiteX85" fmla="*/ 0 w 4802188"/>
              <a:gd name="connsiteY85" fmla="*/ 2741612 h 6858000"/>
              <a:gd name="connsiteX86" fmla="*/ 1588 w 4802188"/>
              <a:gd name="connsiteY86" fmla="*/ 2671762 h 6858000"/>
              <a:gd name="connsiteX87" fmla="*/ 11113 w 4802188"/>
              <a:gd name="connsiteY87" fmla="*/ 2613025 h 6858000"/>
              <a:gd name="connsiteX88" fmla="*/ 20638 w 4802188"/>
              <a:gd name="connsiteY88" fmla="*/ 2560637 h 6858000"/>
              <a:gd name="connsiteX89" fmla="*/ 34925 w 4802188"/>
              <a:gd name="connsiteY89" fmla="*/ 2513012 h 6858000"/>
              <a:gd name="connsiteX90" fmla="*/ 52388 w 4802188"/>
              <a:gd name="connsiteY90" fmla="*/ 2471737 h 6858000"/>
              <a:gd name="connsiteX91" fmla="*/ 69850 w 4802188"/>
              <a:gd name="connsiteY91" fmla="*/ 2433637 h 6858000"/>
              <a:gd name="connsiteX92" fmla="*/ 88900 w 4802188"/>
              <a:gd name="connsiteY92" fmla="*/ 2395537 h 6858000"/>
              <a:gd name="connsiteX93" fmla="*/ 107950 w 4802188"/>
              <a:gd name="connsiteY93" fmla="*/ 2359025 h 6858000"/>
              <a:gd name="connsiteX94" fmla="*/ 127000 w 4802188"/>
              <a:gd name="connsiteY94" fmla="*/ 2319337 h 6858000"/>
              <a:gd name="connsiteX95" fmla="*/ 142875 w 4802188"/>
              <a:gd name="connsiteY95" fmla="*/ 2278062 h 6858000"/>
              <a:gd name="connsiteX96" fmla="*/ 157163 w 4802188"/>
              <a:gd name="connsiteY96" fmla="*/ 2232025 h 6858000"/>
              <a:gd name="connsiteX97" fmla="*/ 168275 w 4802188"/>
              <a:gd name="connsiteY97" fmla="*/ 2179637 h 6858000"/>
              <a:gd name="connsiteX98" fmla="*/ 176213 w 4802188"/>
              <a:gd name="connsiteY98" fmla="*/ 2119312 h 6858000"/>
              <a:gd name="connsiteX99" fmla="*/ 179388 w 4802188"/>
              <a:gd name="connsiteY99" fmla="*/ 2051050 h 6858000"/>
              <a:gd name="connsiteX100" fmla="*/ 176213 w 4802188"/>
              <a:gd name="connsiteY100" fmla="*/ 1982787 h 6858000"/>
              <a:gd name="connsiteX101" fmla="*/ 168275 w 4802188"/>
              <a:gd name="connsiteY101" fmla="*/ 1922462 h 6858000"/>
              <a:gd name="connsiteX102" fmla="*/ 157163 w 4802188"/>
              <a:gd name="connsiteY102" fmla="*/ 1870075 h 6858000"/>
              <a:gd name="connsiteX103" fmla="*/ 142875 w 4802188"/>
              <a:gd name="connsiteY103" fmla="*/ 1824037 h 6858000"/>
              <a:gd name="connsiteX104" fmla="*/ 127000 w 4802188"/>
              <a:gd name="connsiteY104" fmla="*/ 1782762 h 6858000"/>
              <a:gd name="connsiteX105" fmla="*/ 107950 w 4802188"/>
              <a:gd name="connsiteY105" fmla="*/ 1743075 h 6858000"/>
              <a:gd name="connsiteX106" fmla="*/ 88900 w 4802188"/>
              <a:gd name="connsiteY106" fmla="*/ 1708150 h 6858000"/>
              <a:gd name="connsiteX107" fmla="*/ 69850 w 4802188"/>
              <a:gd name="connsiteY107" fmla="*/ 1671637 h 6858000"/>
              <a:gd name="connsiteX108" fmla="*/ 52388 w 4802188"/>
              <a:gd name="connsiteY108" fmla="*/ 1631950 h 6858000"/>
              <a:gd name="connsiteX109" fmla="*/ 34925 w 4802188"/>
              <a:gd name="connsiteY109" fmla="*/ 1589087 h 6858000"/>
              <a:gd name="connsiteX110" fmla="*/ 20638 w 4802188"/>
              <a:gd name="connsiteY110" fmla="*/ 1544637 h 6858000"/>
              <a:gd name="connsiteX111" fmla="*/ 11113 w 4802188"/>
              <a:gd name="connsiteY111" fmla="*/ 1492250 h 6858000"/>
              <a:gd name="connsiteX112" fmla="*/ 1588 w 4802188"/>
              <a:gd name="connsiteY112" fmla="*/ 1431925 h 6858000"/>
              <a:gd name="connsiteX113" fmla="*/ 0 w 4802188"/>
              <a:gd name="connsiteY113" fmla="*/ 1363662 h 6858000"/>
              <a:gd name="connsiteX114" fmla="*/ 1588 w 4802188"/>
              <a:gd name="connsiteY114" fmla="*/ 1295400 h 6858000"/>
              <a:gd name="connsiteX115" fmla="*/ 11113 w 4802188"/>
              <a:gd name="connsiteY115" fmla="*/ 1235075 h 6858000"/>
              <a:gd name="connsiteX116" fmla="*/ 20638 w 4802188"/>
              <a:gd name="connsiteY116" fmla="*/ 1182687 h 6858000"/>
              <a:gd name="connsiteX117" fmla="*/ 34925 w 4802188"/>
              <a:gd name="connsiteY117" fmla="*/ 1136650 h 6858000"/>
              <a:gd name="connsiteX118" fmla="*/ 52388 w 4802188"/>
              <a:gd name="connsiteY118" fmla="*/ 1095375 h 6858000"/>
              <a:gd name="connsiteX119" fmla="*/ 69850 w 4802188"/>
              <a:gd name="connsiteY119" fmla="*/ 1055687 h 6858000"/>
              <a:gd name="connsiteX120" fmla="*/ 88900 w 4802188"/>
              <a:gd name="connsiteY120" fmla="*/ 1017587 h 6858000"/>
              <a:gd name="connsiteX121" fmla="*/ 107950 w 4802188"/>
              <a:gd name="connsiteY121" fmla="*/ 981075 h 6858000"/>
              <a:gd name="connsiteX122" fmla="*/ 127000 w 4802188"/>
              <a:gd name="connsiteY122" fmla="*/ 942975 h 6858000"/>
              <a:gd name="connsiteX123" fmla="*/ 142875 w 4802188"/>
              <a:gd name="connsiteY123" fmla="*/ 901700 h 6858000"/>
              <a:gd name="connsiteX124" fmla="*/ 157163 w 4802188"/>
              <a:gd name="connsiteY124" fmla="*/ 854075 h 6858000"/>
              <a:gd name="connsiteX125" fmla="*/ 168275 w 4802188"/>
              <a:gd name="connsiteY125" fmla="*/ 801687 h 6858000"/>
              <a:gd name="connsiteX126" fmla="*/ 176213 w 4802188"/>
              <a:gd name="connsiteY126" fmla="*/ 744537 h 6858000"/>
              <a:gd name="connsiteX127" fmla="*/ 179388 w 4802188"/>
              <a:gd name="connsiteY127" fmla="*/ 673100 h 6858000"/>
              <a:gd name="connsiteX128" fmla="*/ 176213 w 4802188"/>
              <a:gd name="connsiteY128" fmla="*/ 606425 h 6858000"/>
              <a:gd name="connsiteX129" fmla="*/ 168275 w 4802188"/>
              <a:gd name="connsiteY129" fmla="*/ 546100 h 6858000"/>
              <a:gd name="connsiteX130" fmla="*/ 157163 w 4802188"/>
              <a:gd name="connsiteY130" fmla="*/ 496887 h 6858000"/>
              <a:gd name="connsiteX131" fmla="*/ 142875 w 4802188"/>
              <a:gd name="connsiteY131" fmla="*/ 450850 h 6858000"/>
              <a:gd name="connsiteX132" fmla="*/ 127000 w 4802188"/>
              <a:gd name="connsiteY132" fmla="*/ 409575 h 6858000"/>
              <a:gd name="connsiteX133" fmla="*/ 109538 w 4802188"/>
              <a:gd name="connsiteY133" fmla="*/ 369887 h 6858000"/>
              <a:gd name="connsiteX134" fmla="*/ 92075 w 4802188"/>
              <a:gd name="connsiteY134" fmla="*/ 334962 h 6858000"/>
              <a:gd name="connsiteX135" fmla="*/ 73025 w 4802188"/>
              <a:gd name="connsiteY135" fmla="*/ 296862 h 6858000"/>
              <a:gd name="connsiteX136" fmla="*/ 53975 w 4802188"/>
              <a:gd name="connsiteY136" fmla="*/ 260350 h 6858000"/>
              <a:gd name="connsiteX137" fmla="*/ 38100 w 4802188"/>
              <a:gd name="connsiteY137" fmla="*/ 217487 h 6858000"/>
              <a:gd name="connsiteX138" fmla="*/ 22225 w 4802188"/>
              <a:gd name="connsiteY138" fmla="*/ 174625 h 6858000"/>
              <a:gd name="connsiteX139" fmla="*/ 12700 w 4802188"/>
              <a:gd name="connsiteY139" fmla="*/ 122237 h 6858000"/>
              <a:gd name="connsiteX140" fmla="*/ 4763 w 4802188"/>
              <a:gd name="connsiteY140" fmla="*/ 6667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4802188" h="6858000">
                <a:moveTo>
                  <a:pt x="0" y="0"/>
                </a:moveTo>
                <a:lnTo>
                  <a:pt x="4802188" y="0"/>
                </a:lnTo>
                <a:lnTo>
                  <a:pt x="4802188" y="6858000"/>
                </a:lnTo>
                <a:lnTo>
                  <a:pt x="0" y="6858000"/>
                </a:lnTo>
                <a:lnTo>
                  <a:pt x="4763" y="6791325"/>
                </a:lnTo>
                <a:lnTo>
                  <a:pt x="12700" y="6735762"/>
                </a:lnTo>
                <a:lnTo>
                  <a:pt x="22225" y="6683375"/>
                </a:lnTo>
                <a:lnTo>
                  <a:pt x="38100" y="6640512"/>
                </a:lnTo>
                <a:lnTo>
                  <a:pt x="53975" y="6597650"/>
                </a:lnTo>
                <a:lnTo>
                  <a:pt x="73025" y="6561137"/>
                </a:lnTo>
                <a:lnTo>
                  <a:pt x="92075" y="6523037"/>
                </a:lnTo>
                <a:lnTo>
                  <a:pt x="109538" y="6488112"/>
                </a:lnTo>
                <a:lnTo>
                  <a:pt x="127000" y="6448425"/>
                </a:lnTo>
                <a:lnTo>
                  <a:pt x="142875" y="6407150"/>
                </a:lnTo>
                <a:lnTo>
                  <a:pt x="157163" y="6361112"/>
                </a:lnTo>
                <a:lnTo>
                  <a:pt x="168275" y="6311900"/>
                </a:lnTo>
                <a:lnTo>
                  <a:pt x="176213" y="6251575"/>
                </a:lnTo>
                <a:lnTo>
                  <a:pt x="179388" y="6183312"/>
                </a:lnTo>
                <a:lnTo>
                  <a:pt x="176213" y="6113462"/>
                </a:lnTo>
                <a:lnTo>
                  <a:pt x="168275" y="6056312"/>
                </a:lnTo>
                <a:lnTo>
                  <a:pt x="157163" y="6003925"/>
                </a:lnTo>
                <a:lnTo>
                  <a:pt x="142875" y="5956300"/>
                </a:lnTo>
                <a:lnTo>
                  <a:pt x="127000" y="5915025"/>
                </a:lnTo>
                <a:lnTo>
                  <a:pt x="107950" y="5876925"/>
                </a:lnTo>
                <a:lnTo>
                  <a:pt x="88900" y="5840412"/>
                </a:lnTo>
                <a:lnTo>
                  <a:pt x="69850" y="5802312"/>
                </a:lnTo>
                <a:lnTo>
                  <a:pt x="52388" y="5762625"/>
                </a:lnTo>
                <a:lnTo>
                  <a:pt x="34925" y="5721350"/>
                </a:lnTo>
                <a:lnTo>
                  <a:pt x="20638" y="5675312"/>
                </a:lnTo>
                <a:lnTo>
                  <a:pt x="11113" y="5622925"/>
                </a:lnTo>
                <a:lnTo>
                  <a:pt x="1588" y="5562600"/>
                </a:lnTo>
                <a:lnTo>
                  <a:pt x="0" y="5494337"/>
                </a:lnTo>
                <a:lnTo>
                  <a:pt x="1588" y="5426075"/>
                </a:lnTo>
                <a:lnTo>
                  <a:pt x="11113" y="5365750"/>
                </a:lnTo>
                <a:lnTo>
                  <a:pt x="20638" y="5313362"/>
                </a:lnTo>
                <a:lnTo>
                  <a:pt x="34925" y="5268912"/>
                </a:lnTo>
                <a:lnTo>
                  <a:pt x="52388" y="5226050"/>
                </a:lnTo>
                <a:lnTo>
                  <a:pt x="69850" y="5186362"/>
                </a:lnTo>
                <a:lnTo>
                  <a:pt x="88900" y="5149850"/>
                </a:lnTo>
                <a:lnTo>
                  <a:pt x="107950" y="5114925"/>
                </a:lnTo>
                <a:lnTo>
                  <a:pt x="127000" y="5075237"/>
                </a:lnTo>
                <a:lnTo>
                  <a:pt x="142875" y="5033962"/>
                </a:lnTo>
                <a:lnTo>
                  <a:pt x="157163" y="4987925"/>
                </a:lnTo>
                <a:lnTo>
                  <a:pt x="168275" y="4935537"/>
                </a:lnTo>
                <a:lnTo>
                  <a:pt x="176213" y="4875212"/>
                </a:lnTo>
                <a:lnTo>
                  <a:pt x="179388" y="4806950"/>
                </a:lnTo>
                <a:lnTo>
                  <a:pt x="176213" y="4738687"/>
                </a:lnTo>
                <a:lnTo>
                  <a:pt x="168275" y="4678362"/>
                </a:lnTo>
                <a:lnTo>
                  <a:pt x="157163" y="4625975"/>
                </a:lnTo>
                <a:lnTo>
                  <a:pt x="142875" y="4579937"/>
                </a:lnTo>
                <a:lnTo>
                  <a:pt x="127000" y="4537075"/>
                </a:lnTo>
                <a:lnTo>
                  <a:pt x="107950" y="4498975"/>
                </a:lnTo>
                <a:lnTo>
                  <a:pt x="69850" y="4424362"/>
                </a:lnTo>
                <a:lnTo>
                  <a:pt x="52388" y="4386262"/>
                </a:lnTo>
                <a:lnTo>
                  <a:pt x="34925" y="4343400"/>
                </a:lnTo>
                <a:lnTo>
                  <a:pt x="20638" y="4297362"/>
                </a:lnTo>
                <a:lnTo>
                  <a:pt x="11113" y="4244975"/>
                </a:lnTo>
                <a:lnTo>
                  <a:pt x="1588" y="4186237"/>
                </a:lnTo>
                <a:lnTo>
                  <a:pt x="0" y="4116387"/>
                </a:lnTo>
                <a:lnTo>
                  <a:pt x="1588" y="4048125"/>
                </a:lnTo>
                <a:lnTo>
                  <a:pt x="11113" y="3987800"/>
                </a:lnTo>
                <a:lnTo>
                  <a:pt x="20638" y="3935412"/>
                </a:lnTo>
                <a:lnTo>
                  <a:pt x="34925" y="3890962"/>
                </a:lnTo>
                <a:lnTo>
                  <a:pt x="52388" y="3848100"/>
                </a:lnTo>
                <a:lnTo>
                  <a:pt x="69850" y="3811587"/>
                </a:lnTo>
                <a:lnTo>
                  <a:pt x="107950" y="3736975"/>
                </a:lnTo>
                <a:lnTo>
                  <a:pt x="127000" y="3697287"/>
                </a:lnTo>
                <a:lnTo>
                  <a:pt x="142875" y="3656012"/>
                </a:lnTo>
                <a:lnTo>
                  <a:pt x="157163" y="3609975"/>
                </a:lnTo>
                <a:lnTo>
                  <a:pt x="168275" y="3557587"/>
                </a:lnTo>
                <a:lnTo>
                  <a:pt x="176213" y="3497262"/>
                </a:lnTo>
                <a:lnTo>
                  <a:pt x="179388" y="3427412"/>
                </a:lnTo>
                <a:lnTo>
                  <a:pt x="176213" y="3360737"/>
                </a:lnTo>
                <a:lnTo>
                  <a:pt x="168275" y="3300412"/>
                </a:lnTo>
                <a:lnTo>
                  <a:pt x="157163" y="3248025"/>
                </a:lnTo>
                <a:lnTo>
                  <a:pt x="142875" y="3201987"/>
                </a:lnTo>
                <a:lnTo>
                  <a:pt x="127000" y="3160712"/>
                </a:lnTo>
                <a:lnTo>
                  <a:pt x="107950" y="3121025"/>
                </a:lnTo>
                <a:lnTo>
                  <a:pt x="88900" y="3084512"/>
                </a:lnTo>
                <a:lnTo>
                  <a:pt x="69850" y="3046412"/>
                </a:lnTo>
                <a:lnTo>
                  <a:pt x="52388" y="3009900"/>
                </a:lnTo>
                <a:lnTo>
                  <a:pt x="34925" y="2967037"/>
                </a:lnTo>
                <a:lnTo>
                  <a:pt x="20638" y="2922587"/>
                </a:lnTo>
                <a:lnTo>
                  <a:pt x="11113" y="2868612"/>
                </a:lnTo>
                <a:lnTo>
                  <a:pt x="1588" y="2809875"/>
                </a:lnTo>
                <a:lnTo>
                  <a:pt x="0" y="2741612"/>
                </a:lnTo>
                <a:lnTo>
                  <a:pt x="1588" y="2671762"/>
                </a:lnTo>
                <a:lnTo>
                  <a:pt x="11113" y="2613025"/>
                </a:lnTo>
                <a:lnTo>
                  <a:pt x="20638" y="2560637"/>
                </a:lnTo>
                <a:lnTo>
                  <a:pt x="34925" y="2513012"/>
                </a:lnTo>
                <a:lnTo>
                  <a:pt x="52388" y="2471737"/>
                </a:lnTo>
                <a:lnTo>
                  <a:pt x="69850" y="2433637"/>
                </a:lnTo>
                <a:lnTo>
                  <a:pt x="88900" y="2395537"/>
                </a:lnTo>
                <a:lnTo>
                  <a:pt x="107950" y="2359025"/>
                </a:lnTo>
                <a:lnTo>
                  <a:pt x="127000" y="2319337"/>
                </a:lnTo>
                <a:lnTo>
                  <a:pt x="142875" y="2278062"/>
                </a:lnTo>
                <a:lnTo>
                  <a:pt x="157163" y="2232025"/>
                </a:lnTo>
                <a:lnTo>
                  <a:pt x="168275" y="2179637"/>
                </a:lnTo>
                <a:lnTo>
                  <a:pt x="176213" y="2119312"/>
                </a:lnTo>
                <a:lnTo>
                  <a:pt x="179388" y="2051050"/>
                </a:lnTo>
                <a:lnTo>
                  <a:pt x="176213" y="1982787"/>
                </a:lnTo>
                <a:lnTo>
                  <a:pt x="168275" y="1922462"/>
                </a:lnTo>
                <a:lnTo>
                  <a:pt x="157163" y="1870075"/>
                </a:lnTo>
                <a:lnTo>
                  <a:pt x="142875" y="1824037"/>
                </a:lnTo>
                <a:lnTo>
                  <a:pt x="127000" y="1782762"/>
                </a:lnTo>
                <a:lnTo>
                  <a:pt x="107950" y="1743075"/>
                </a:lnTo>
                <a:lnTo>
                  <a:pt x="88900" y="1708150"/>
                </a:lnTo>
                <a:lnTo>
                  <a:pt x="69850" y="1671637"/>
                </a:lnTo>
                <a:lnTo>
                  <a:pt x="52388" y="1631950"/>
                </a:lnTo>
                <a:lnTo>
                  <a:pt x="34925" y="1589087"/>
                </a:lnTo>
                <a:lnTo>
                  <a:pt x="20638" y="1544637"/>
                </a:lnTo>
                <a:lnTo>
                  <a:pt x="11113" y="1492250"/>
                </a:lnTo>
                <a:lnTo>
                  <a:pt x="1588" y="1431925"/>
                </a:lnTo>
                <a:lnTo>
                  <a:pt x="0" y="1363662"/>
                </a:lnTo>
                <a:lnTo>
                  <a:pt x="1588" y="1295400"/>
                </a:lnTo>
                <a:lnTo>
                  <a:pt x="11113" y="1235075"/>
                </a:lnTo>
                <a:lnTo>
                  <a:pt x="20638" y="1182687"/>
                </a:lnTo>
                <a:lnTo>
                  <a:pt x="34925" y="1136650"/>
                </a:lnTo>
                <a:lnTo>
                  <a:pt x="52388" y="1095375"/>
                </a:lnTo>
                <a:lnTo>
                  <a:pt x="69850" y="1055687"/>
                </a:lnTo>
                <a:lnTo>
                  <a:pt x="88900" y="1017587"/>
                </a:lnTo>
                <a:lnTo>
                  <a:pt x="107950" y="981075"/>
                </a:lnTo>
                <a:lnTo>
                  <a:pt x="127000" y="942975"/>
                </a:lnTo>
                <a:lnTo>
                  <a:pt x="142875" y="901700"/>
                </a:lnTo>
                <a:lnTo>
                  <a:pt x="157163" y="854075"/>
                </a:lnTo>
                <a:lnTo>
                  <a:pt x="168275" y="801687"/>
                </a:lnTo>
                <a:lnTo>
                  <a:pt x="176213" y="744537"/>
                </a:lnTo>
                <a:lnTo>
                  <a:pt x="179388" y="673100"/>
                </a:lnTo>
                <a:lnTo>
                  <a:pt x="176213" y="606425"/>
                </a:lnTo>
                <a:lnTo>
                  <a:pt x="168275" y="546100"/>
                </a:lnTo>
                <a:lnTo>
                  <a:pt x="157163" y="496887"/>
                </a:lnTo>
                <a:lnTo>
                  <a:pt x="142875" y="450850"/>
                </a:lnTo>
                <a:lnTo>
                  <a:pt x="127000" y="409575"/>
                </a:lnTo>
                <a:lnTo>
                  <a:pt x="109538" y="369887"/>
                </a:lnTo>
                <a:lnTo>
                  <a:pt x="92075" y="334962"/>
                </a:lnTo>
                <a:lnTo>
                  <a:pt x="73025" y="296862"/>
                </a:lnTo>
                <a:lnTo>
                  <a:pt x="53975" y="260350"/>
                </a:lnTo>
                <a:lnTo>
                  <a:pt x="38100" y="217487"/>
                </a:lnTo>
                <a:lnTo>
                  <a:pt x="22225" y="174625"/>
                </a:lnTo>
                <a:lnTo>
                  <a:pt x="12700" y="122237"/>
                </a:lnTo>
                <a:lnTo>
                  <a:pt x="4763" y="66675"/>
                </a:lnTo>
                <a:close/>
              </a:path>
            </a:pathLst>
          </a:custGeom>
          <a:solidFill>
            <a:schemeClr val="accent1">
              <a:lumMod val="50000"/>
              <a:alpha val="2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wrap="square" rtlCol="0" anchor="ctr">
            <a:noAutofit/>
          </a:bodyPr>
          <a:lstStyle/>
          <a:p>
            <a:pPr algn="ctr" defTabSz="45720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6207FA-FF2B-E255-278B-29C5785A26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6641" y="662400"/>
            <a:ext cx="3410309" cy="149213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Hyperparameter tuning the model </a:t>
            </a: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740D8E28-91B5-42B0-9D6C-B777D8AD90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713579" cy="6858000"/>
          </a:xfrm>
          <a:custGeom>
            <a:avLst/>
            <a:gdLst>
              <a:gd name="connsiteX0" fmla="*/ 0 w 7713579"/>
              <a:gd name="connsiteY0" fmla="*/ 0 h 6858000"/>
              <a:gd name="connsiteX1" fmla="*/ 7534191 w 7713579"/>
              <a:gd name="connsiteY1" fmla="*/ 0 h 6858000"/>
              <a:gd name="connsiteX2" fmla="*/ 7538954 w 7713579"/>
              <a:gd name="connsiteY2" fmla="*/ 66675 h 6858000"/>
              <a:gd name="connsiteX3" fmla="*/ 7546891 w 7713579"/>
              <a:gd name="connsiteY3" fmla="*/ 122237 h 6858000"/>
              <a:gd name="connsiteX4" fmla="*/ 7556416 w 7713579"/>
              <a:gd name="connsiteY4" fmla="*/ 174625 h 6858000"/>
              <a:gd name="connsiteX5" fmla="*/ 7572291 w 7713579"/>
              <a:gd name="connsiteY5" fmla="*/ 217487 h 6858000"/>
              <a:gd name="connsiteX6" fmla="*/ 7588166 w 7713579"/>
              <a:gd name="connsiteY6" fmla="*/ 260350 h 6858000"/>
              <a:gd name="connsiteX7" fmla="*/ 7607216 w 7713579"/>
              <a:gd name="connsiteY7" fmla="*/ 296862 h 6858000"/>
              <a:gd name="connsiteX8" fmla="*/ 7626266 w 7713579"/>
              <a:gd name="connsiteY8" fmla="*/ 334962 h 6858000"/>
              <a:gd name="connsiteX9" fmla="*/ 7643729 w 7713579"/>
              <a:gd name="connsiteY9" fmla="*/ 369887 h 6858000"/>
              <a:gd name="connsiteX10" fmla="*/ 7661191 w 7713579"/>
              <a:gd name="connsiteY10" fmla="*/ 409575 h 6858000"/>
              <a:gd name="connsiteX11" fmla="*/ 7677066 w 7713579"/>
              <a:gd name="connsiteY11" fmla="*/ 450850 h 6858000"/>
              <a:gd name="connsiteX12" fmla="*/ 7691354 w 7713579"/>
              <a:gd name="connsiteY12" fmla="*/ 496887 h 6858000"/>
              <a:gd name="connsiteX13" fmla="*/ 7702466 w 7713579"/>
              <a:gd name="connsiteY13" fmla="*/ 546100 h 6858000"/>
              <a:gd name="connsiteX14" fmla="*/ 7710404 w 7713579"/>
              <a:gd name="connsiteY14" fmla="*/ 606425 h 6858000"/>
              <a:gd name="connsiteX15" fmla="*/ 7713579 w 7713579"/>
              <a:gd name="connsiteY15" fmla="*/ 673100 h 6858000"/>
              <a:gd name="connsiteX16" fmla="*/ 7710404 w 7713579"/>
              <a:gd name="connsiteY16" fmla="*/ 744537 h 6858000"/>
              <a:gd name="connsiteX17" fmla="*/ 7702466 w 7713579"/>
              <a:gd name="connsiteY17" fmla="*/ 801687 h 6858000"/>
              <a:gd name="connsiteX18" fmla="*/ 7691354 w 7713579"/>
              <a:gd name="connsiteY18" fmla="*/ 854075 h 6858000"/>
              <a:gd name="connsiteX19" fmla="*/ 7677066 w 7713579"/>
              <a:gd name="connsiteY19" fmla="*/ 901700 h 6858000"/>
              <a:gd name="connsiteX20" fmla="*/ 7661191 w 7713579"/>
              <a:gd name="connsiteY20" fmla="*/ 942975 h 6858000"/>
              <a:gd name="connsiteX21" fmla="*/ 7642141 w 7713579"/>
              <a:gd name="connsiteY21" fmla="*/ 981075 h 6858000"/>
              <a:gd name="connsiteX22" fmla="*/ 7623091 w 7713579"/>
              <a:gd name="connsiteY22" fmla="*/ 1017587 h 6858000"/>
              <a:gd name="connsiteX23" fmla="*/ 7604041 w 7713579"/>
              <a:gd name="connsiteY23" fmla="*/ 1055687 h 6858000"/>
              <a:gd name="connsiteX24" fmla="*/ 7586579 w 7713579"/>
              <a:gd name="connsiteY24" fmla="*/ 1095375 h 6858000"/>
              <a:gd name="connsiteX25" fmla="*/ 7569116 w 7713579"/>
              <a:gd name="connsiteY25" fmla="*/ 1136650 h 6858000"/>
              <a:gd name="connsiteX26" fmla="*/ 7554829 w 7713579"/>
              <a:gd name="connsiteY26" fmla="*/ 1182687 h 6858000"/>
              <a:gd name="connsiteX27" fmla="*/ 7545304 w 7713579"/>
              <a:gd name="connsiteY27" fmla="*/ 1235075 h 6858000"/>
              <a:gd name="connsiteX28" fmla="*/ 7535779 w 7713579"/>
              <a:gd name="connsiteY28" fmla="*/ 1295400 h 6858000"/>
              <a:gd name="connsiteX29" fmla="*/ 7534191 w 7713579"/>
              <a:gd name="connsiteY29" fmla="*/ 1363662 h 6858000"/>
              <a:gd name="connsiteX30" fmla="*/ 7535779 w 7713579"/>
              <a:gd name="connsiteY30" fmla="*/ 1431925 h 6858000"/>
              <a:gd name="connsiteX31" fmla="*/ 7545304 w 7713579"/>
              <a:gd name="connsiteY31" fmla="*/ 1492250 h 6858000"/>
              <a:gd name="connsiteX32" fmla="*/ 7554829 w 7713579"/>
              <a:gd name="connsiteY32" fmla="*/ 1544637 h 6858000"/>
              <a:gd name="connsiteX33" fmla="*/ 7569116 w 7713579"/>
              <a:gd name="connsiteY33" fmla="*/ 1589087 h 6858000"/>
              <a:gd name="connsiteX34" fmla="*/ 7586579 w 7713579"/>
              <a:gd name="connsiteY34" fmla="*/ 1631950 h 6858000"/>
              <a:gd name="connsiteX35" fmla="*/ 7604041 w 7713579"/>
              <a:gd name="connsiteY35" fmla="*/ 1671637 h 6858000"/>
              <a:gd name="connsiteX36" fmla="*/ 7623091 w 7713579"/>
              <a:gd name="connsiteY36" fmla="*/ 1708150 h 6858000"/>
              <a:gd name="connsiteX37" fmla="*/ 7642141 w 7713579"/>
              <a:gd name="connsiteY37" fmla="*/ 1743075 h 6858000"/>
              <a:gd name="connsiteX38" fmla="*/ 7661191 w 7713579"/>
              <a:gd name="connsiteY38" fmla="*/ 1782762 h 6858000"/>
              <a:gd name="connsiteX39" fmla="*/ 7677066 w 7713579"/>
              <a:gd name="connsiteY39" fmla="*/ 1824037 h 6858000"/>
              <a:gd name="connsiteX40" fmla="*/ 7691354 w 7713579"/>
              <a:gd name="connsiteY40" fmla="*/ 1870075 h 6858000"/>
              <a:gd name="connsiteX41" fmla="*/ 7702466 w 7713579"/>
              <a:gd name="connsiteY41" fmla="*/ 1922462 h 6858000"/>
              <a:gd name="connsiteX42" fmla="*/ 7710404 w 7713579"/>
              <a:gd name="connsiteY42" fmla="*/ 1982787 h 6858000"/>
              <a:gd name="connsiteX43" fmla="*/ 7713579 w 7713579"/>
              <a:gd name="connsiteY43" fmla="*/ 2051050 h 6858000"/>
              <a:gd name="connsiteX44" fmla="*/ 7710404 w 7713579"/>
              <a:gd name="connsiteY44" fmla="*/ 2119312 h 6858000"/>
              <a:gd name="connsiteX45" fmla="*/ 7702466 w 7713579"/>
              <a:gd name="connsiteY45" fmla="*/ 2179637 h 6858000"/>
              <a:gd name="connsiteX46" fmla="*/ 7691354 w 7713579"/>
              <a:gd name="connsiteY46" fmla="*/ 2232025 h 6858000"/>
              <a:gd name="connsiteX47" fmla="*/ 7677066 w 7713579"/>
              <a:gd name="connsiteY47" fmla="*/ 2278062 h 6858000"/>
              <a:gd name="connsiteX48" fmla="*/ 7661191 w 7713579"/>
              <a:gd name="connsiteY48" fmla="*/ 2319337 h 6858000"/>
              <a:gd name="connsiteX49" fmla="*/ 7642141 w 7713579"/>
              <a:gd name="connsiteY49" fmla="*/ 2359025 h 6858000"/>
              <a:gd name="connsiteX50" fmla="*/ 7623091 w 7713579"/>
              <a:gd name="connsiteY50" fmla="*/ 2395537 h 6858000"/>
              <a:gd name="connsiteX51" fmla="*/ 7604041 w 7713579"/>
              <a:gd name="connsiteY51" fmla="*/ 2433637 h 6858000"/>
              <a:gd name="connsiteX52" fmla="*/ 7586579 w 7713579"/>
              <a:gd name="connsiteY52" fmla="*/ 2471737 h 6858000"/>
              <a:gd name="connsiteX53" fmla="*/ 7569116 w 7713579"/>
              <a:gd name="connsiteY53" fmla="*/ 2513012 h 6858000"/>
              <a:gd name="connsiteX54" fmla="*/ 7554829 w 7713579"/>
              <a:gd name="connsiteY54" fmla="*/ 2560637 h 6858000"/>
              <a:gd name="connsiteX55" fmla="*/ 7545304 w 7713579"/>
              <a:gd name="connsiteY55" fmla="*/ 2613025 h 6858000"/>
              <a:gd name="connsiteX56" fmla="*/ 7535779 w 7713579"/>
              <a:gd name="connsiteY56" fmla="*/ 2671762 h 6858000"/>
              <a:gd name="connsiteX57" fmla="*/ 7534191 w 7713579"/>
              <a:gd name="connsiteY57" fmla="*/ 2741612 h 6858000"/>
              <a:gd name="connsiteX58" fmla="*/ 7535779 w 7713579"/>
              <a:gd name="connsiteY58" fmla="*/ 2809875 h 6858000"/>
              <a:gd name="connsiteX59" fmla="*/ 7545304 w 7713579"/>
              <a:gd name="connsiteY59" fmla="*/ 2868612 h 6858000"/>
              <a:gd name="connsiteX60" fmla="*/ 7554829 w 7713579"/>
              <a:gd name="connsiteY60" fmla="*/ 2922587 h 6858000"/>
              <a:gd name="connsiteX61" fmla="*/ 7569116 w 7713579"/>
              <a:gd name="connsiteY61" fmla="*/ 2967037 h 6858000"/>
              <a:gd name="connsiteX62" fmla="*/ 7586579 w 7713579"/>
              <a:gd name="connsiteY62" fmla="*/ 3009900 h 6858000"/>
              <a:gd name="connsiteX63" fmla="*/ 7604041 w 7713579"/>
              <a:gd name="connsiteY63" fmla="*/ 3046412 h 6858000"/>
              <a:gd name="connsiteX64" fmla="*/ 7623091 w 7713579"/>
              <a:gd name="connsiteY64" fmla="*/ 3084512 h 6858000"/>
              <a:gd name="connsiteX65" fmla="*/ 7642141 w 7713579"/>
              <a:gd name="connsiteY65" fmla="*/ 3121025 h 6858000"/>
              <a:gd name="connsiteX66" fmla="*/ 7661191 w 7713579"/>
              <a:gd name="connsiteY66" fmla="*/ 3160712 h 6858000"/>
              <a:gd name="connsiteX67" fmla="*/ 7677066 w 7713579"/>
              <a:gd name="connsiteY67" fmla="*/ 3201987 h 6858000"/>
              <a:gd name="connsiteX68" fmla="*/ 7691354 w 7713579"/>
              <a:gd name="connsiteY68" fmla="*/ 3248025 h 6858000"/>
              <a:gd name="connsiteX69" fmla="*/ 7702466 w 7713579"/>
              <a:gd name="connsiteY69" fmla="*/ 3300412 h 6858000"/>
              <a:gd name="connsiteX70" fmla="*/ 7710404 w 7713579"/>
              <a:gd name="connsiteY70" fmla="*/ 3360737 h 6858000"/>
              <a:gd name="connsiteX71" fmla="*/ 7713579 w 7713579"/>
              <a:gd name="connsiteY71" fmla="*/ 3427412 h 6858000"/>
              <a:gd name="connsiteX72" fmla="*/ 7710404 w 7713579"/>
              <a:gd name="connsiteY72" fmla="*/ 3497262 h 6858000"/>
              <a:gd name="connsiteX73" fmla="*/ 7702466 w 7713579"/>
              <a:gd name="connsiteY73" fmla="*/ 3557587 h 6858000"/>
              <a:gd name="connsiteX74" fmla="*/ 7691354 w 7713579"/>
              <a:gd name="connsiteY74" fmla="*/ 3609975 h 6858000"/>
              <a:gd name="connsiteX75" fmla="*/ 7677066 w 7713579"/>
              <a:gd name="connsiteY75" fmla="*/ 3656012 h 6858000"/>
              <a:gd name="connsiteX76" fmla="*/ 7661191 w 7713579"/>
              <a:gd name="connsiteY76" fmla="*/ 3697287 h 6858000"/>
              <a:gd name="connsiteX77" fmla="*/ 7642141 w 7713579"/>
              <a:gd name="connsiteY77" fmla="*/ 3736975 h 6858000"/>
              <a:gd name="connsiteX78" fmla="*/ 7604041 w 7713579"/>
              <a:gd name="connsiteY78" fmla="*/ 3811587 h 6858000"/>
              <a:gd name="connsiteX79" fmla="*/ 7586579 w 7713579"/>
              <a:gd name="connsiteY79" fmla="*/ 3848100 h 6858000"/>
              <a:gd name="connsiteX80" fmla="*/ 7569116 w 7713579"/>
              <a:gd name="connsiteY80" fmla="*/ 3890962 h 6858000"/>
              <a:gd name="connsiteX81" fmla="*/ 7554829 w 7713579"/>
              <a:gd name="connsiteY81" fmla="*/ 3935412 h 6858000"/>
              <a:gd name="connsiteX82" fmla="*/ 7545304 w 7713579"/>
              <a:gd name="connsiteY82" fmla="*/ 3987800 h 6858000"/>
              <a:gd name="connsiteX83" fmla="*/ 7535779 w 7713579"/>
              <a:gd name="connsiteY83" fmla="*/ 4048125 h 6858000"/>
              <a:gd name="connsiteX84" fmla="*/ 7534191 w 7713579"/>
              <a:gd name="connsiteY84" fmla="*/ 4116387 h 6858000"/>
              <a:gd name="connsiteX85" fmla="*/ 7535779 w 7713579"/>
              <a:gd name="connsiteY85" fmla="*/ 4186237 h 6858000"/>
              <a:gd name="connsiteX86" fmla="*/ 7545304 w 7713579"/>
              <a:gd name="connsiteY86" fmla="*/ 4244975 h 6858000"/>
              <a:gd name="connsiteX87" fmla="*/ 7554829 w 7713579"/>
              <a:gd name="connsiteY87" fmla="*/ 4297362 h 6858000"/>
              <a:gd name="connsiteX88" fmla="*/ 7569116 w 7713579"/>
              <a:gd name="connsiteY88" fmla="*/ 4343400 h 6858000"/>
              <a:gd name="connsiteX89" fmla="*/ 7586579 w 7713579"/>
              <a:gd name="connsiteY89" fmla="*/ 4386262 h 6858000"/>
              <a:gd name="connsiteX90" fmla="*/ 7604041 w 7713579"/>
              <a:gd name="connsiteY90" fmla="*/ 4424362 h 6858000"/>
              <a:gd name="connsiteX91" fmla="*/ 7642141 w 7713579"/>
              <a:gd name="connsiteY91" fmla="*/ 4498975 h 6858000"/>
              <a:gd name="connsiteX92" fmla="*/ 7661191 w 7713579"/>
              <a:gd name="connsiteY92" fmla="*/ 4537075 h 6858000"/>
              <a:gd name="connsiteX93" fmla="*/ 7677066 w 7713579"/>
              <a:gd name="connsiteY93" fmla="*/ 4579937 h 6858000"/>
              <a:gd name="connsiteX94" fmla="*/ 7691354 w 7713579"/>
              <a:gd name="connsiteY94" fmla="*/ 4625975 h 6858000"/>
              <a:gd name="connsiteX95" fmla="*/ 7702466 w 7713579"/>
              <a:gd name="connsiteY95" fmla="*/ 4678362 h 6858000"/>
              <a:gd name="connsiteX96" fmla="*/ 7710404 w 7713579"/>
              <a:gd name="connsiteY96" fmla="*/ 4738687 h 6858000"/>
              <a:gd name="connsiteX97" fmla="*/ 7713579 w 7713579"/>
              <a:gd name="connsiteY97" fmla="*/ 4806950 h 6858000"/>
              <a:gd name="connsiteX98" fmla="*/ 7710404 w 7713579"/>
              <a:gd name="connsiteY98" fmla="*/ 4875212 h 6858000"/>
              <a:gd name="connsiteX99" fmla="*/ 7702466 w 7713579"/>
              <a:gd name="connsiteY99" fmla="*/ 4935537 h 6858000"/>
              <a:gd name="connsiteX100" fmla="*/ 7691354 w 7713579"/>
              <a:gd name="connsiteY100" fmla="*/ 4987925 h 6858000"/>
              <a:gd name="connsiteX101" fmla="*/ 7677066 w 7713579"/>
              <a:gd name="connsiteY101" fmla="*/ 5033962 h 6858000"/>
              <a:gd name="connsiteX102" fmla="*/ 7661191 w 7713579"/>
              <a:gd name="connsiteY102" fmla="*/ 5075237 h 6858000"/>
              <a:gd name="connsiteX103" fmla="*/ 7642141 w 7713579"/>
              <a:gd name="connsiteY103" fmla="*/ 5114925 h 6858000"/>
              <a:gd name="connsiteX104" fmla="*/ 7623091 w 7713579"/>
              <a:gd name="connsiteY104" fmla="*/ 5149850 h 6858000"/>
              <a:gd name="connsiteX105" fmla="*/ 7604041 w 7713579"/>
              <a:gd name="connsiteY105" fmla="*/ 5186362 h 6858000"/>
              <a:gd name="connsiteX106" fmla="*/ 7586579 w 7713579"/>
              <a:gd name="connsiteY106" fmla="*/ 5226050 h 6858000"/>
              <a:gd name="connsiteX107" fmla="*/ 7569116 w 7713579"/>
              <a:gd name="connsiteY107" fmla="*/ 5268912 h 6858000"/>
              <a:gd name="connsiteX108" fmla="*/ 7554829 w 7713579"/>
              <a:gd name="connsiteY108" fmla="*/ 5313362 h 6858000"/>
              <a:gd name="connsiteX109" fmla="*/ 7545304 w 7713579"/>
              <a:gd name="connsiteY109" fmla="*/ 5365750 h 6858000"/>
              <a:gd name="connsiteX110" fmla="*/ 7535779 w 7713579"/>
              <a:gd name="connsiteY110" fmla="*/ 5426075 h 6858000"/>
              <a:gd name="connsiteX111" fmla="*/ 7534191 w 7713579"/>
              <a:gd name="connsiteY111" fmla="*/ 5494337 h 6858000"/>
              <a:gd name="connsiteX112" fmla="*/ 7535779 w 7713579"/>
              <a:gd name="connsiteY112" fmla="*/ 5562600 h 6858000"/>
              <a:gd name="connsiteX113" fmla="*/ 7545304 w 7713579"/>
              <a:gd name="connsiteY113" fmla="*/ 5622925 h 6858000"/>
              <a:gd name="connsiteX114" fmla="*/ 7554829 w 7713579"/>
              <a:gd name="connsiteY114" fmla="*/ 5675312 h 6858000"/>
              <a:gd name="connsiteX115" fmla="*/ 7569116 w 7713579"/>
              <a:gd name="connsiteY115" fmla="*/ 5721350 h 6858000"/>
              <a:gd name="connsiteX116" fmla="*/ 7586579 w 7713579"/>
              <a:gd name="connsiteY116" fmla="*/ 5762625 h 6858000"/>
              <a:gd name="connsiteX117" fmla="*/ 7604041 w 7713579"/>
              <a:gd name="connsiteY117" fmla="*/ 5802312 h 6858000"/>
              <a:gd name="connsiteX118" fmla="*/ 7623091 w 7713579"/>
              <a:gd name="connsiteY118" fmla="*/ 5840412 h 6858000"/>
              <a:gd name="connsiteX119" fmla="*/ 7642141 w 7713579"/>
              <a:gd name="connsiteY119" fmla="*/ 5876925 h 6858000"/>
              <a:gd name="connsiteX120" fmla="*/ 7661191 w 7713579"/>
              <a:gd name="connsiteY120" fmla="*/ 5915025 h 6858000"/>
              <a:gd name="connsiteX121" fmla="*/ 7677066 w 7713579"/>
              <a:gd name="connsiteY121" fmla="*/ 5956300 h 6858000"/>
              <a:gd name="connsiteX122" fmla="*/ 7691354 w 7713579"/>
              <a:gd name="connsiteY122" fmla="*/ 6003925 h 6858000"/>
              <a:gd name="connsiteX123" fmla="*/ 7702466 w 7713579"/>
              <a:gd name="connsiteY123" fmla="*/ 6056312 h 6858000"/>
              <a:gd name="connsiteX124" fmla="*/ 7710404 w 7713579"/>
              <a:gd name="connsiteY124" fmla="*/ 6113462 h 6858000"/>
              <a:gd name="connsiteX125" fmla="*/ 7713579 w 7713579"/>
              <a:gd name="connsiteY125" fmla="*/ 6183312 h 6858000"/>
              <a:gd name="connsiteX126" fmla="*/ 7710404 w 7713579"/>
              <a:gd name="connsiteY126" fmla="*/ 6251575 h 6858000"/>
              <a:gd name="connsiteX127" fmla="*/ 7702466 w 7713579"/>
              <a:gd name="connsiteY127" fmla="*/ 6311900 h 6858000"/>
              <a:gd name="connsiteX128" fmla="*/ 7691354 w 7713579"/>
              <a:gd name="connsiteY128" fmla="*/ 6361112 h 6858000"/>
              <a:gd name="connsiteX129" fmla="*/ 7677066 w 7713579"/>
              <a:gd name="connsiteY129" fmla="*/ 6407150 h 6858000"/>
              <a:gd name="connsiteX130" fmla="*/ 7661191 w 7713579"/>
              <a:gd name="connsiteY130" fmla="*/ 6448425 h 6858000"/>
              <a:gd name="connsiteX131" fmla="*/ 7643729 w 7713579"/>
              <a:gd name="connsiteY131" fmla="*/ 6488112 h 6858000"/>
              <a:gd name="connsiteX132" fmla="*/ 7626266 w 7713579"/>
              <a:gd name="connsiteY132" fmla="*/ 6523037 h 6858000"/>
              <a:gd name="connsiteX133" fmla="*/ 7607216 w 7713579"/>
              <a:gd name="connsiteY133" fmla="*/ 6561137 h 6858000"/>
              <a:gd name="connsiteX134" fmla="*/ 7588166 w 7713579"/>
              <a:gd name="connsiteY134" fmla="*/ 6597650 h 6858000"/>
              <a:gd name="connsiteX135" fmla="*/ 7572291 w 7713579"/>
              <a:gd name="connsiteY135" fmla="*/ 6640512 h 6858000"/>
              <a:gd name="connsiteX136" fmla="*/ 7556416 w 7713579"/>
              <a:gd name="connsiteY136" fmla="*/ 6683375 h 6858000"/>
              <a:gd name="connsiteX137" fmla="*/ 7546891 w 7713579"/>
              <a:gd name="connsiteY137" fmla="*/ 6735762 h 6858000"/>
              <a:gd name="connsiteX138" fmla="*/ 7538954 w 7713579"/>
              <a:gd name="connsiteY138" fmla="*/ 6791325 h 6858000"/>
              <a:gd name="connsiteX139" fmla="*/ 7534191 w 7713579"/>
              <a:gd name="connsiteY139" fmla="*/ 6858000 h 6858000"/>
              <a:gd name="connsiteX140" fmla="*/ 0 w 7713579"/>
              <a:gd name="connsiteY140" fmla="*/ 6858000 h 6858000"/>
              <a:gd name="connsiteX141" fmla="*/ 0 w 7713579"/>
              <a:gd name="connsiteY14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</a:cxnLst>
            <a:rect l="l" t="t" r="r" b="b"/>
            <a:pathLst>
              <a:path w="7713579" h="6858000">
                <a:moveTo>
                  <a:pt x="0" y="0"/>
                </a:moveTo>
                <a:lnTo>
                  <a:pt x="7534191" y="0"/>
                </a:lnTo>
                <a:lnTo>
                  <a:pt x="7538954" y="66675"/>
                </a:lnTo>
                <a:lnTo>
                  <a:pt x="7546891" y="122237"/>
                </a:lnTo>
                <a:lnTo>
                  <a:pt x="7556416" y="174625"/>
                </a:lnTo>
                <a:lnTo>
                  <a:pt x="7572291" y="217487"/>
                </a:lnTo>
                <a:lnTo>
                  <a:pt x="7588166" y="260350"/>
                </a:lnTo>
                <a:lnTo>
                  <a:pt x="7607216" y="296862"/>
                </a:lnTo>
                <a:lnTo>
                  <a:pt x="7626266" y="334962"/>
                </a:lnTo>
                <a:lnTo>
                  <a:pt x="7643729" y="369887"/>
                </a:lnTo>
                <a:lnTo>
                  <a:pt x="7661191" y="409575"/>
                </a:lnTo>
                <a:lnTo>
                  <a:pt x="7677066" y="450850"/>
                </a:lnTo>
                <a:lnTo>
                  <a:pt x="7691354" y="496887"/>
                </a:lnTo>
                <a:lnTo>
                  <a:pt x="7702466" y="546100"/>
                </a:lnTo>
                <a:lnTo>
                  <a:pt x="7710404" y="606425"/>
                </a:lnTo>
                <a:lnTo>
                  <a:pt x="7713579" y="673100"/>
                </a:lnTo>
                <a:lnTo>
                  <a:pt x="7710404" y="744537"/>
                </a:lnTo>
                <a:lnTo>
                  <a:pt x="7702466" y="801687"/>
                </a:lnTo>
                <a:lnTo>
                  <a:pt x="7691354" y="854075"/>
                </a:lnTo>
                <a:lnTo>
                  <a:pt x="7677066" y="901700"/>
                </a:lnTo>
                <a:lnTo>
                  <a:pt x="7661191" y="942975"/>
                </a:lnTo>
                <a:lnTo>
                  <a:pt x="7642141" y="981075"/>
                </a:lnTo>
                <a:lnTo>
                  <a:pt x="7623091" y="1017587"/>
                </a:lnTo>
                <a:lnTo>
                  <a:pt x="7604041" y="1055687"/>
                </a:lnTo>
                <a:lnTo>
                  <a:pt x="7586579" y="1095375"/>
                </a:lnTo>
                <a:lnTo>
                  <a:pt x="7569116" y="1136650"/>
                </a:lnTo>
                <a:lnTo>
                  <a:pt x="7554829" y="1182687"/>
                </a:lnTo>
                <a:lnTo>
                  <a:pt x="7545304" y="1235075"/>
                </a:lnTo>
                <a:lnTo>
                  <a:pt x="7535779" y="1295400"/>
                </a:lnTo>
                <a:lnTo>
                  <a:pt x="7534191" y="1363662"/>
                </a:lnTo>
                <a:lnTo>
                  <a:pt x="7535779" y="1431925"/>
                </a:lnTo>
                <a:lnTo>
                  <a:pt x="7545304" y="1492250"/>
                </a:lnTo>
                <a:lnTo>
                  <a:pt x="7554829" y="1544637"/>
                </a:lnTo>
                <a:lnTo>
                  <a:pt x="7569116" y="1589087"/>
                </a:lnTo>
                <a:lnTo>
                  <a:pt x="7586579" y="1631950"/>
                </a:lnTo>
                <a:lnTo>
                  <a:pt x="7604041" y="1671637"/>
                </a:lnTo>
                <a:lnTo>
                  <a:pt x="7623091" y="1708150"/>
                </a:lnTo>
                <a:lnTo>
                  <a:pt x="7642141" y="1743075"/>
                </a:lnTo>
                <a:lnTo>
                  <a:pt x="7661191" y="1782762"/>
                </a:lnTo>
                <a:lnTo>
                  <a:pt x="7677066" y="1824037"/>
                </a:lnTo>
                <a:lnTo>
                  <a:pt x="7691354" y="1870075"/>
                </a:lnTo>
                <a:lnTo>
                  <a:pt x="7702466" y="1922462"/>
                </a:lnTo>
                <a:lnTo>
                  <a:pt x="7710404" y="1982787"/>
                </a:lnTo>
                <a:lnTo>
                  <a:pt x="7713579" y="2051050"/>
                </a:lnTo>
                <a:lnTo>
                  <a:pt x="7710404" y="2119312"/>
                </a:lnTo>
                <a:lnTo>
                  <a:pt x="7702466" y="2179637"/>
                </a:lnTo>
                <a:lnTo>
                  <a:pt x="7691354" y="2232025"/>
                </a:lnTo>
                <a:lnTo>
                  <a:pt x="7677066" y="2278062"/>
                </a:lnTo>
                <a:lnTo>
                  <a:pt x="7661191" y="2319337"/>
                </a:lnTo>
                <a:lnTo>
                  <a:pt x="7642141" y="2359025"/>
                </a:lnTo>
                <a:lnTo>
                  <a:pt x="7623091" y="2395537"/>
                </a:lnTo>
                <a:lnTo>
                  <a:pt x="7604041" y="2433637"/>
                </a:lnTo>
                <a:lnTo>
                  <a:pt x="7586579" y="2471737"/>
                </a:lnTo>
                <a:lnTo>
                  <a:pt x="7569116" y="2513012"/>
                </a:lnTo>
                <a:lnTo>
                  <a:pt x="7554829" y="2560637"/>
                </a:lnTo>
                <a:lnTo>
                  <a:pt x="7545304" y="2613025"/>
                </a:lnTo>
                <a:lnTo>
                  <a:pt x="7535779" y="2671762"/>
                </a:lnTo>
                <a:lnTo>
                  <a:pt x="7534191" y="2741612"/>
                </a:lnTo>
                <a:lnTo>
                  <a:pt x="7535779" y="2809875"/>
                </a:lnTo>
                <a:lnTo>
                  <a:pt x="7545304" y="2868612"/>
                </a:lnTo>
                <a:lnTo>
                  <a:pt x="7554829" y="2922587"/>
                </a:lnTo>
                <a:lnTo>
                  <a:pt x="7569116" y="2967037"/>
                </a:lnTo>
                <a:lnTo>
                  <a:pt x="7586579" y="3009900"/>
                </a:lnTo>
                <a:lnTo>
                  <a:pt x="7604041" y="3046412"/>
                </a:lnTo>
                <a:lnTo>
                  <a:pt x="7623091" y="3084512"/>
                </a:lnTo>
                <a:lnTo>
                  <a:pt x="7642141" y="3121025"/>
                </a:lnTo>
                <a:lnTo>
                  <a:pt x="7661191" y="3160712"/>
                </a:lnTo>
                <a:lnTo>
                  <a:pt x="7677066" y="3201987"/>
                </a:lnTo>
                <a:lnTo>
                  <a:pt x="7691354" y="3248025"/>
                </a:lnTo>
                <a:lnTo>
                  <a:pt x="7702466" y="3300412"/>
                </a:lnTo>
                <a:lnTo>
                  <a:pt x="7710404" y="3360737"/>
                </a:lnTo>
                <a:lnTo>
                  <a:pt x="7713579" y="3427412"/>
                </a:lnTo>
                <a:lnTo>
                  <a:pt x="7710404" y="3497262"/>
                </a:lnTo>
                <a:lnTo>
                  <a:pt x="7702466" y="3557587"/>
                </a:lnTo>
                <a:lnTo>
                  <a:pt x="7691354" y="3609975"/>
                </a:lnTo>
                <a:lnTo>
                  <a:pt x="7677066" y="3656012"/>
                </a:lnTo>
                <a:lnTo>
                  <a:pt x="7661191" y="3697287"/>
                </a:lnTo>
                <a:lnTo>
                  <a:pt x="7642141" y="3736975"/>
                </a:lnTo>
                <a:lnTo>
                  <a:pt x="7604041" y="3811587"/>
                </a:lnTo>
                <a:lnTo>
                  <a:pt x="7586579" y="3848100"/>
                </a:lnTo>
                <a:lnTo>
                  <a:pt x="7569116" y="3890962"/>
                </a:lnTo>
                <a:lnTo>
                  <a:pt x="7554829" y="3935412"/>
                </a:lnTo>
                <a:lnTo>
                  <a:pt x="7545304" y="3987800"/>
                </a:lnTo>
                <a:lnTo>
                  <a:pt x="7535779" y="4048125"/>
                </a:lnTo>
                <a:lnTo>
                  <a:pt x="7534191" y="4116387"/>
                </a:lnTo>
                <a:lnTo>
                  <a:pt x="7535779" y="4186237"/>
                </a:lnTo>
                <a:lnTo>
                  <a:pt x="7545304" y="4244975"/>
                </a:lnTo>
                <a:lnTo>
                  <a:pt x="7554829" y="4297362"/>
                </a:lnTo>
                <a:lnTo>
                  <a:pt x="7569116" y="4343400"/>
                </a:lnTo>
                <a:lnTo>
                  <a:pt x="7586579" y="4386262"/>
                </a:lnTo>
                <a:lnTo>
                  <a:pt x="7604041" y="4424362"/>
                </a:lnTo>
                <a:lnTo>
                  <a:pt x="7642141" y="4498975"/>
                </a:lnTo>
                <a:lnTo>
                  <a:pt x="7661191" y="4537075"/>
                </a:lnTo>
                <a:lnTo>
                  <a:pt x="7677066" y="4579937"/>
                </a:lnTo>
                <a:lnTo>
                  <a:pt x="7691354" y="4625975"/>
                </a:lnTo>
                <a:lnTo>
                  <a:pt x="7702466" y="4678362"/>
                </a:lnTo>
                <a:lnTo>
                  <a:pt x="7710404" y="4738687"/>
                </a:lnTo>
                <a:lnTo>
                  <a:pt x="7713579" y="4806950"/>
                </a:lnTo>
                <a:lnTo>
                  <a:pt x="7710404" y="4875212"/>
                </a:lnTo>
                <a:lnTo>
                  <a:pt x="7702466" y="4935537"/>
                </a:lnTo>
                <a:lnTo>
                  <a:pt x="7691354" y="4987925"/>
                </a:lnTo>
                <a:lnTo>
                  <a:pt x="7677066" y="5033962"/>
                </a:lnTo>
                <a:lnTo>
                  <a:pt x="7661191" y="5075237"/>
                </a:lnTo>
                <a:lnTo>
                  <a:pt x="7642141" y="5114925"/>
                </a:lnTo>
                <a:lnTo>
                  <a:pt x="7623091" y="5149850"/>
                </a:lnTo>
                <a:lnTo>
                  <a:pt x="7604041" y="5186362"/>
                </a:lnTo>
                <a:lnTo>
                  <a:pt x="7586579" y="5226050"/>
                </a:lnTo>
                <a:lnTo>
                  <a:pt x="7569116" y="5268912"/>
                </a:lnTo>
                <a:lnTo>
                  <a:pt x="7554829" y="5313362"/>
                </a:lnTo>
                <a:lnTo>
                  <a:pt x="7545304" y="5365750"/>
                </a:lnTo>
                <a:lnTo>
                  <a:pt x="7535779" y="5426075"/>
                </a:lnTo>
                <a:lnTo>
                  <a:pt x="7534191" y="5494337"/>
                </a:lnTo>
                <a:lnTo>
                  <a:pt x="7535779" y="5562600"/>
                </a:lnTo>
                <a:lnTo>
                  <a:pt x="7545304" y="5622925"/>
                </a:lnTo>
                <a:lnTo>
                  <a:pt x="7554829" y="5675312"/>
                </a:lnTo>
                <a:lnTo>
                  <a:pt x="7569116" y="5721350"/>
                </a:lnTo>
                <a:lnTo>
                  <a:pt x="7586579" y="5762625"/>
                </a:lnTo>
                <a:lnTo>
                  <a:pt x="7604041" y="5802312"/>
                </a:lnTo>
                <a:lnTo>
                  <a:pt x="7623091" y="5840412"/>
                </a:lnTo>
                <a:lnTo>
                  <a:pt x="7642141" y="5876925"/>
                </a:lnTo>
                <a:lnTo>
                  <a:pt x="7661191" y="5915025"/>
                </a:lnTo>
                <a:lnTo>
                  <a:pt x="7677066" y="5956300"/>
                </a:lnTo>
                <a:lnTo>
                  <a:pt x="7691354" y="6003925"/>
                </a:lnTo>
                <a:lnTo>
                  <a:pt x="7702466" y="6056312"/>
                </a:lnTo>
                <a:lnTo>
                  <a:pt x="7710404" y="6113462"/>
                </a:lnTo>
                <a:lnTo>
                  <a:pt x="7713579" y="6183312"/>
                </a:lnTo>
                <a:lnTo>
                  <a:pt x="7710404" y="6251575"/>
                </a:lnTo>
                <a:lnTo>
                  <a:pt x="7702466" y="6311900"/>
                </a:lnTo>
                <a:lnTo>
                  <a:pt x="7691354" y="6361112"/>
                </a:lnTo>
                <a:lnTo>
                  <a:pt x="7677066" y="6407150"/>
                </a:lnTo>
                <a:lnTo>
                  <a:pt x="7661191" y="6448425"/>
                </a:lnTo>
                <a:lnTo>
                  <a:pt x="7643729" y="6488112"/>
                </a:lnTo>
                <a:lnTo>
                  <a:pt x="7626266" y="6523037"/>
                </a:lnTo>
                <a:lnTo>
                  <a:pt x="7607216" y="6561137"/>
                </a:lnTo>
                <a:lnTo>
                  <a:pt x="7588166" y="6597650"/>
                </a:lnTo>
                <a:lnTo>
                  <a:pt x="7572291" y="6640512"/>
                </a:lnTo>
                <a:lnTo>
                  <a:pt x="7556416" y="6683375"/>
                </a:lnTo>
                <a:lnTo>
                  <a:pt x="7546891" y="6735762"/>
                </a:lnTo>
                <a:lnTo>
                  <a:pt x="7538954" y="6791325"/>
                </a:lnTo>
                <a:lnTo>
                  <a:pt x="7534191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567AD6E-5735-33AE-9911-7647548971E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14402" y="643469"/>
            <a:ext cx="5917193" cy="5571062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D3C387-DC87-8E80-0EA9-EF11E0636E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016641" y="2286000"/>
            <a:ext cx="3410309" cy="384480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 dirty="0">
                <a:solidFill>
                  <a:schemeClr val="tx1">
                    <a:alpha val="60000"/>
                  </a:schemeClr>
                </a:solidFill>
              </a:rPr>
              <a:t>I used Scikit-Learns Grid Search CV to find the optimum number of trees for the random forest model </a:t>
            </a:r>
          </a:p>
          <a:p>
            <a:r>
              <a:rPr lang="en-US" sz="2000" dirty="0">
                <a:solidFill>
                  <a:schemeClr val="tx1">
                    <a:alpha val="60000"/>
                  </a:schemeClr>
                </a:solidFill>
              </a:rPr>
              <a:t>It did have a slight increase on the model’s accuracy </a:t>
            </a:r>
          </a:p>
        </p:txBody>
      </p:sp>
    </p:spTree>
    <p:extLst>
      <p:ext uri="{BB962C8B-B14F-4D97-AF65-F5344CB8AC3E}">
        <p14:creationId xmlns:p14="http://schemas.microsoft.com/office/powerpoint/2010/main" val="22199233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9">
            <a:extLst>
              <a:ext uri="{FF2B5EF4-FFF2-40B4-BE49-F238E27FC236}">
                <a16:creationId xmlns:a16="http://schemas.microsoft.com/office/drawing/2014/main" id="{35F0E358-1E49-4920-80D8-C3D1387088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27" name="Rectangle 11">
            <a:extLst>
              <a:ext uri="{FF2B5EF4-FFF2-40B4-BE49-F238E27FC236}">
                <a16:creationId xmlns:a16="http://schemas.microsoft.com/office/drawing/2014/main" id="{E2D2362D-7010-4036-B9CA-03DFC8EB3B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Freeform: Shape 13">
            <a:extLst>
              <a:ext uri="{FF2B5EF4-FFF2-40B4-BE49-F238E27FC236}">
                <a16:creationId xmlns:a16="http://schemas.microsoft.com/office/drawing/2014/main" id="{DC85BF5E-2BD6-4E5B-8EA3-420B45BB03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7389812" y="0"/>
            <a:ext cx="4802188" cy="6858000"/>
          </a:xfrm>
          <a:custGeom>
            <a:avLst/>
            <a:gdLst>
              <a:gd name="connsiteX0" fmla="*/ 0 w 4802188"/>
              <a:gd name="connsiteY0" fmla="*/ 0 h 6858000"/>
              <a:gd name="connsiteX1" fmla="*/ 4802188 w 4802188"/>
              <a:gd name="connsiteY1" fmla="*/ 0 h 6858000"/>
              <a:gd name="connsiteX2" fmla="*/ 4802188 w 4802188"/>
              <a:gd name="connsiteY2" fmla="*/ 6858000 h 6858000"/>
              <a:gd name="connsiteX3" fmla="*/ 0 w 4802188"/>
              <a:gd name="connsiteY3" fmla="*/ 6858000 h 6858000"/>
              <a:gd name="connsiteX4" fmla="*/ 4763 w 4802188"/>
              <a:gd name="connsiteY4" fmla="*/ 6791325 h 6858000"/>
              <a:gd name="connsiteX5" fmla="*/ 12700 w 4802188"/>
              <a:gd name="connsiteY5" fmla="*/ 6735762 h 6858000"/>
              <a:gd name="connsiteX6" fmla="*/ 22225 w 4802188"/>
              <a:gd name="connsiteY6" fmla="*/ 6683375 h 6858000"/>
              <a:gd name="connsiteX7" fmla="*/ 38100 w 4802188"/>
              <a:gd name="connsiteY7" fmla="*/ 6640512 h 6858000"/>
              <a:gd name="connsiteX8" fmla="*/ 53975 w 4802188"/>
              <a:gd name="connsiteY8" fmla="*/ 6597650 h 6858000"/>
              <a:gd name="connsiteX9" fmla="*/ 73025 w 4802188"/>
              <a:gd name="connsiteY9" fmla="*/ 6561137 h 6858000"/>
              <a:gd name="connsiteX10" fmla="*/ 92075 w 4802188"/>
              <a:gd name="connsiteY10" fmla="*/ 6523037 h 6858000"/>
              <a:gd name="connsiteX11" fmla="*/ 109538 w 4802188"/>
              <a:gd name="connsiteY11" fmla="*/ 6488112 h 6858000"/>
              <a:gd name="connsiteX12" fmla="*/ 127000 w 4802188"/>
              <a:gd name="connsiteY12" fmla="*/ 6448425 h 6858000"/>
              <a:gd name="connsiteX13" fmla="*/ 142875 w 4802188"/>
              <a:gd name="connsiteY13" fmla="*/ 6407150 h 6858000"/>
              <a:gd name="connsiteX14" fmla="*/ 157163 w 4802188"/>
              <a:gd name="connsiteY14" fmla="*/ 6361112 h 6858000"/>
              <a:gd name="connsiteX15" fmla="*/ 168275 w 4802188"/>
              <a:gd name="connsiteY15" fmla="*/ 6311900 h 6858000"/>
              <a:gd name="connsiteX16" fmla="*/ 176213 w 4802188"/>
              <a:gd name="connsiteY16" fmla="*/ 6251575 h 6858000"/>
              <a:gd name="connsiteX17" fmla="*/ 179388 w 4802188"/>
              <a:gd name="connsiteY17" fmla="*/ 6183312 h 6858000"/>
              <a:gd name="connsiteX18" fmla="*/ 176213 w 4802188"/>
              <a:gd name="connsiteY18" fmla="*/ 6113462 h 6858000"/>
              <a:gd name="connsiteX19" fmla="*/ 168275 w 4802188"/>
              <a:gd name="connsiteY19" fmla="*/ 6056312 h 6858000"/>
              <a:gd name="connsiteX20" fmla="*/ 157163 w 4802188"/>
              <a:gd name="connsiteY20" fmla="*/ 6003925 h 6858000"/>
              <a:gd name="connsiteX21" fmla="*/ 142875 w 4802188"/>
              <a:gd name="connsiteY21" fmla="*/ 5956300 h 6858000"/>
              <a:gd name="connsiteX22" fmla="*/ 127000 w 4802188"/>
              <a:gd name="connsiteY22" fmla="*/ 5915025 h 6858000"/>
              <a:gd name="connsiteX23" fmla="*/ 107950 w 4802188"/>
              <a:gd name="connsiteY23" fmla="*/ 5876925 h 6858000"/>
              <a:gd name="connsiteX24" fmla="*/ 88900 w 4802188"/>
              <a:gd name="connsiteY24" fmla="*/ 5840412 h 6858000"/>
              <a:gd name="connsiteX25" fmla="*/ 69850 w 4802188"/>
              <a:gd name="connsiteY25" fmla="*/ 5802312 h 6858000"/>
              <a:gd name="connsiteX26" fmla="*/ 52388 w 4802188"/>
              <a:gd name="connsiteY26" fmla="*/ 5762625 h 6858000"/>
              <a:gd name="connsiteX27" fmla="*/ 34925 w 4802188"/>
              <a:gd name="connsiteY27" fmla="*/ 5721350 h 6858000"/>
              <a:gd name="connsiteX28" fmla="*/ 20638 w 4802188"/>
              <a:gd name="connsiteY28" fmla="*/ 5675312 h 6858000"/>
              <a:gd name="connsiteX29" fmla="*/ 11113 w 4802188"/>
              <a:gd name="connsiteY29" fmla="*/ 5622925 h 6858000"/>
              <a:gd name="connsiteX30" fmla="*/ 1588 w 4802188"/>
              <a:gd name="connsiteY30" fmla="*/ 5562600 h 6858000"/>
              <a:gd name="connsiteX31" fmla="*/ 0 w 4802188"/>
              <a:gd name="connsiteY31" fmla="*/ 5494337 h 6858000"/>
              <a:gd name="connsiteX32" fmla="*/ 1588 w 4802188"/>
              <a:gd name="connsiteY32" fmla="*/ 5426075 h 6858000"/>
              <a:gd name="connsiteX33" fmla="*/ 11113 w 4802188"/>
              <a:gd name="connsiteY33" fmla="*/ 5365750 h 6858000"/>
              <a:gd name="connsiteX34" fmla="*/ 20638 w 4802188"/>
              <a:gd name="connsiteY34" fmla="*/ 5313362 h 6858000"/>
              <a:gd name="connsiteX35" fmla="*/ 34925 w 4802188"/>
              <a:gd name="connsiteY35" fmla="*/ 5268912 h 6858000"/>
              <a:gd name="connsiteX36" fmla="*/ 52388 w 4802188"/>
              <a:gd name="connsiteY36" fmla="*/ 5226050 h 6858000"/>
              <a:gd name="connsiteX37" fmla="*/ 69850 w 4802188"/>
              <a:gd name="connsiteY37" fmla="*/ 5186362 h 6858000"/>
              <a:gd name="connsiteX38" fmla="*/ 88900 w 4802188"/>
              <a:gd name="connsiteY38" fmla="*/ 5149850 h 6858000"/>
              <a:gd name="connsiteX39" fmla="*/ 107950 w 4802188"/>
              <a:gd name="connsiteY39" fmla="*/ 5114925 h 6858000"/>
              <a:gd name="connsiteX40" fmla="*/ 127000 w 4802188"/>
              <a:gd name="connsiteY40" fmla="*/ 5075237 h 6858000"/>
              <a:gd name="connsiteX41" fmla="*/ 142875 w 4802188"/>
              <a:gd name="connsiteY41" fmla="*/ 5033962 h 6858000"/>
              <a:gd name="connsiteX42" fmla="*/ 157163 w 4802188"/>
              <a:gd name="connsiteY42" fmla="*/ 4987925 h 6858000"/>
              <a:gd name="connsiteX43" fmla="*/ 168275 w 4802188"/>
              <a:gd name="connsiteY43" fmla="*/ 4935537 h 6858000"/>
              <a:gd name="connsiteX44" fmla="*/ 176213 w 4802188"/>
              <a:gd name="connsiteY44" fmla="*/ 4875212 h 6858000"/>
              <a:gd name="connsiteX45" fmla="*/ 179388 w 4802188"/>
              <a:gd name="connsiteY45" fmla="*/ 4806950 h 6858000"/>
              <a:gd name="connsiteX46" fmla="*/ 176213 w 4802188"/>
              <a:gd name="connsiteY46" fmla="*/ 4738687 h 6858000"/>
              <a:gd name="connsiteX47" fmla="*/ 168275 w 4802188"/>
              <a:gd name="connsiteY47" fmla="*/ 4678362 h 6858000"/>
              <a:gd name="connsiteX48" fmla="*/ 157163 w 4802188"/>
              <a:gd name="connsiteY48" fmla="*/ 4625975 h 6858000"/>
              <a:gd name="connsiteX49" fmla="*/ 142875 w 4802188"/>
              <a:gd name="connsiteY49" fmla="*/ 4579937 h 6858000"/>
              <a:gd name="connsiteX50" fmla="*/ 127000 w 4802188"/>
              <a:gd name="connsiteY50" fmla="*/ 4537075 h 6858000"/>
              <a:gd name="connsiteX51" fmla="*/ 107950 w 4802188"/>
              <a:gd name="connsiteY51" fmla="*/ 4498975 h 6858000"/>
              <a:gd name="connsiteX52" fmla="*/ 69850 w 4802188"/>
              <a:gd name="connsiteY52" fmla="*/ 4424362 h 6858000"/>
              <a:gd name="connsiteX53" fmla="*/ 52388 w 4802188"/>
              <a:gd name="connsiteY53" fmla="*/ 4386262 h 6858000"/>
              <a:gd name="connsiteX54" fmla="*/ 34925 w 4802188"/>
              <a:gd name="connsiteY54" fmla="*/ 4343400 h 6858000"/>
              <a:gd name="connsiteX55" fmla="*/ 20638 w 4802188"/>
              <a:gd name="connsiteY55" fmla="*/ 4297362 h 6858000"/>
              <a:gd name="connsiteX56" fmla="*/ 11113 w 4802188"/>
              <a:gd name="connsiteY56" fmla="*/ 4244975 h 6858000"/>
              <a:gd name="connsiteX57" fmla="*/ 1588 w 4802188"/>
              <a:gd name="connsiteY57" fmla="*/ 4186237 h 6858000"/>
              <a:gd name="connsiteX58" fmla="*/ 0 w 4802188"/>
              <a:gd name="connsiteY58" fmla="*/ 4116387 h 6858000"/>
              <a:gd name="connsiteX59" fmla="*/ 1588 w 4802188"/>
              <a:gd name="connsiteY59" fmla="*/ 4048125 h 6858000"/>
              <a:gd name="connsiteX60" fmla="*/ 11113 w 4802188"/>
              <a:gd name="connsiteY60" fmla="*/ 3987800 h 6858000"/>
              <a:gd name="connsiteX61" fmla="*/ 20638 w 4802188"/>
              <a:gd name="connsiteY61" fmla="*/ 3935412 h 6858000"/>
              <a:gd name="connsiteX62" fmla="*/ 34925 w 4802188"/>
              <a:gd name="connsiteY62" fmla="*/ 3890962 h 6858000"/>
              <a:gd name="connsiteX63" fmla="*/ 52388 w 4802188"/>
              <a:gd name="connsiteY63" fmla="*/ 3848100 h 6858000"/>
              <a:gd name="connsiteX64" fmla="*/ 69850 w 4802188"/>
              <a:gd name="connsiteY64" fmla="*/ 3811587 h 6858000"/>
              <a:gd name="connsiteX65" fmla="*/ 107950 w 4802188"/>
              <a:gd name="connsiteY65" fmla="*/ 3736975 h 6858000"/>
              <a:gd name="connsiteX66" fmla="*/ 127000 w 4802188"/>
              <a:gd name="connsiteY66" fmla="*/ 3697287 h 6858000"/>
              <a:gd name="connsiteX67" fmla="*/ 142875 w 4802188"/>
              <a:gd name="connsiteY67" fmla="*/ 3656012 h 6858000"/>
              <a:gd name="connsiteX68" fmla="*/ 157163 w 4802188"/>
              <a:gd name="connsiteY68" fmla="*/ 3609975 h 6858000"/>
              <a:gd name="connsiteX69" fmla="*/ 168275 w 4802188"/>
              <a:gd name="connsiteY69" fmla="*/ 3557587 h 6858000"/>
              <a:gd name="connsiteX70" fmla="*/ 176213 w 4802188"/>
              <a:gd name="connsiteY70" fmla="*/ 3497262 h 6858000"/>
              <a:gd name="connsiteX71" fmla="*/ 179388 w 4802188"/>
              <a:gd name="connsiteY71" fmla="*/ 3427412 h 6858000"/>
              <a:gd name="connsiteX72" fmla="*/ 176213 w 4802188"/>
              <a:gd name="connsiteY72" fmla="*/ 3360737 h 6858000"/>
              <a:gd name="connsiteX73" fmla="*/ 168275 w 4802188"/>
              <a:gd name="connsiteY73" fmla="*/ 3300412 h 6858000"/>
              <a:gd name="connsiteX74" fmla="*/ 157163 w 4802188"/>
              <a:gd name="connsiteY74" fmla="*/ 3248025 h 6858000"/>
              <a:gd name="connsiteX75" fmla="*/ 142875 w 4802188"/>
              <a:gd name="connsiteY75" fmla="*/ 3201987 h 6858000"/>
              <a:gd name="connsiteX76" fmla="*/ 127000 w 4802188"/>
              <a:gd name="connsiteY76" fmla="*/ 3160712 h 6858000"/>
              <a:gd name="connsiteX77" fmla="*/ 107950 w 4802188"/>
              <a:gd name="connsiteY77" fmla="*/ 3121025 h 6858000"/>
              <a:gd name="connsiteX78" fmla="*/ 88900 w 4802188"/>
              <a:gd name="connsiteY78" fmla="*/ 3084512 h 6858000"/>
              <a:gd name="connsiteX79" fmla="*/ 69850 w 4802188"/>
              <a:gd name="connsiteY79" fmla="*/ 3046412 h 6858000"/>
              <a:gd name="connsiteX80" fmla="*/ 52388 w 4802188"/>
              <a:gd name="connsiteY80" fmla="*/ 3009900 h 6858000"/>
              <a:gd name="connsiteX81" fmla="*/ 34925 w 4802188"/>
              <a:gd name="connsiteY81" fmla="*/ 2967037 h 6858000"/>
              <a:gd name="connsiteX82" fmla="*/ 20638 w 4802188"/>
              <a:gd name="connsiteY82" fmla="*/ 2922587 h 6858000"/>
              <a:gd name="connsiteX83" fmla="*/ 11113 w 4802188"/>
              <a:gd name="connsiteY83" fmla="*/ 2868612 h 6858000"/>
              <a:gd name="connsiteX84" fmla="*/ 1588 w 4802188"/>
              <a:gd name="connsiteY84" fmla="*/ 2809875 h 6858000"/>
              <a:gd name="connsiteX85" fmla="*/ 0 w 4802188"/>
              <a:gd name="connsiteY85" fmla="*/ 2741612 h 6858000"/>
              <a:gd name="connsiteX86" fmla="*/ 1588 w 4802188"/>
              <a:gd name="connsiteY86" fmla="*/ 2671762 h 6858000"/>
              <a:gd name="connsiteX87" fmla="*/ 11113 w 4802188"/>
              <a:gd name="connsiteY87" fmla="*/ 2613025 h 6858000"/>
              <a:gd name="connsiteX88" fmla="*/ 20638 w 4802188"/>
              <a:gd name="connsiteY88" fmla="*/ 2560637 h 6858000"/>
              <a:gd name="connsiteX89" fmla="*/ 34925 w 4802188"/>
              <a:gd name="connsiteY89" fmla="*/ 2513012 h 6858000"/>
              <a:gd name="connsiteX90" fmla="*/ 52388 w 4802188"/>
              <a:gd name="connsiteY90" fmla="*/ 2471737 h 6858000"/>
              <a:gd name="connsiteX91" fmla="*/ 69850 w 4802188"/>
              <a:gd name="connsiteY91" fmla="*/ 2433637 h 6858000"/>
              <a:gd name="connsiteX92" fmla="*/ 88900 w 4802188"/>
              <a:gd name="connsiteY92" fmla="*/ 2395537 h 6858000"/>
              <a:gd name="connsiteX93" fmla="*/ 107950 w 4802188"/>
              <a:gd name="connsiteY93" fmla="*/ 2359025 h 6858000"/>
              <a:gd name="connsiteX94" fmla="*/ 127000 w 4802188"/>
              <a:gd name="connsiteY94" fmla="*/ 2319337 h 6858000"/>
              <a:gd name="connsiteX95" fmla="*/ 142875 w 4802188"/>
              <a:gd name="connsiteY95" fmla="*/ 2278062 h 6858000"/>
              <a:gd name="connsiteX96" fmla="*/ 157163 w 4802188"/>
              <a:gd name="connsiteY96" fmla="*/ 2232025 h 6858000"/>
              <a:gd name="connsiteX97" fmla="*/ 168275 w 4802188"/>
              <a:gd name="connsiteY97" fmla="*/ 2179637 h 6858000"/>
              <a:gd name="connsiteX98" fmla="*/ 176213 w 4802188"/>
              <a:gd name="connsiteY98" fmla="*/ 2119312 h 6858000"/>
              <a:gd name="connsiteX99" fmla="*/ 179388 w 4802188"/>
              <a:gd name="connsiteY99" fmla="*/ 2051050 h 6858000"/>
              <a:gd name="connsiteX100" fmla="*/ 176213 w 4802188"/>
              <a:gd name="connsiteY100" fmla="*/ 1982787 h 6858000"/>
              <a:gd name="connsiteX101" fmla="*/ 168275 w 4802188"/>
              <a:gd name="connsiteY101" fmla="*/ 1922462 h 6858000"/>
              <a:gd name="connsiteX102" fmla="*/ 157163 w 4802188"/>
              <a:gd name="connsiteY102" fmla="*/ 1870075 h 6858000"/>
              <a:gd name="connsiteX103" fmla="*/ 142875 w 4802188"/>
              <a:gd name="connsiteY103" fmla="*/ 1824037 h 6858000"/>
              <a:gd name="connsiteX104" fmla="*/ 127000 w 4802188"/>
              <a:gd name="connsiteY104" fmla="*/ 1782762 h 6858000"/>
              <a:gd name="connsiteX105" fmla="*/ 107950 w 4802188"/>
              <a:gd name="connsiteY105" fmla="*/ 1743075 h 6858000"/>
              <a:gd name="connsiteX106" fmla="*/ 88900 w 4802188"/>
              <a:gd name="connsiteY106" fmla="*/ 1708150 h 6858000"/>
              <a:gd name="connsiteX107" fmla="*/ 69850 w 4802188"/>
              <a:gd name="connsiteY107" fmla="*/ 1671637 h 6858000"/>
              <a:gd name="connsiteX108" fmla="*/ 52388 w 4802188"/>
              <a:gd name="connsiteY108" fmla="*/ 1631950 h 6858000"/>
              <a:gd name="connsiteX109" fmla="*/ 34925 w 4802188"/>
              <a:gd name="connsiteY109" fmla="*/ 1589087 h 6858000"/>
              <a:gd name="connsiteX110" fmla="*/ 20638 w 4802188"/>
              <a:gd name="connsiteY110" fmla="*/ 1544637 h 6858000"/>
              <a:gd name="connsiteX111" fmla="*/ 11113 w 4802188"/>
              <a:gd name="connsiteY111" fmla="*/ 1492250 h 6858000"/>
              <a:gd name="connsiteX112" fmla="*/ 1588 w 4802188"/>
              <a:gd name="connsiteY112" fmla="*/ 1431925 h 6858000"/>
              <a:gd name="connsiteX113" fmla="*/ 0 w 4802188"/>
              <a:gd name="connsiteY113" fmla="*/ 1363662 h 6858000"/>
              <a:gd name="connsiteX114" fmla="*/ 1588 w 4802188"/>
              <a:gd name="connsiteY114" fmla="*/ 1295400 h 6858000"/>
              <a:gd name="connsiteX115" fmla="*/ 11113 w 4802188"/>
              <a:gd name="connsiteY115" fmla="*/ 1235075 h 6858000"/>
              <a:gd name="connsiteX116" fmla="*/ 20638 w 4802188"/>
              <a:gd name="connsiteY116" fmla="*/ 1182687 h 6858000"/>
              <a:gd name="connsiteX117" fmla="*/ 34925 w 4802188"/>
              <a:gd name="connsiteY117" fmla="*/ 1136650 h 6858000"/>
              <a:gd name="connsiteX118" fmla="*/ 52388 w 4802188"/>
              <a:gd name="connsiteY118" fmla="*/ 1095375 h 6858000"/>
              <a:gd name="connsiteX119" fmla="*/ 69850 w 4802188"/>
              <a:gd name="connsiteY119" fmla="*/ 1055687 h 6858000"/>
              <a:gd name="connsiteX120" fmla="*/ 88900 w 4802188"/>
              <a:gd name="connsiteY120" fmla="*/ 1017587 h 6858000"/>
              <a:gd name="connsiteX121" fmla="*/ 107950 w 4802188"/>
              <a:gd name="connsiteY121" fmla="*/ 981075 h 6858000"/>
              <a:gd name="connsiteX122" fmla="*/ 127000 w 4802188"/>
              <a:gd name="connsiteY122" fmla="*/ 942975 h 6858000"/>
              <a:gd name="connsiteX123" fmla="*/ 142875 w 4802188"/>
              <a:gd name="connsiteY123" fmla="*/ 901700 h 6858000"/>
              <a:gd name="connsiteX124" fmla="*/ 157163 w 4802188"/>
              <a:gd name="connsiteY124" fmla="*/ 854075 h 6858000"/>
              <a:gd name="connsiteX125" fmla="*/ 168275 w 4802188"/>
              <a:gd name="connsiteY125" fmla="*/ 801687 h 6858000"/>
              <a:gd name="connsiteX126" fmla="*/ 176213 w 4802188"/>
              <a:gd name="connsiteY126" fmla="*/ 744537 h 6858000"/>
              <a:gd name="connsiteX127" fmla="*/ 179388 w 4802188"/>
              <a:gd name="connsiteY127" fmla="*/ 673100 h 6858000"/>
              <a:gd name="connsiteX128" fmla="*/ 176213 w 4802188"/>
              <a:gd name="connsiteY128" fmla="*/ 606425 h 6858000"/>
              <a:gd name="connsiteX129" fmla="*/ 168275 w 4802188"/>
              <a:gd name="connsiteY129" fmla="*/ 546100 h 6858000"/>
              <a:gd name="connsiteX130" fmla="*/ 157163 w 4802188"/>
              <a:gd name="connsiteY130" fmla="*/ 496887 h 6858000"/>
              <a:gd name="connsiteX131" fmla="*/ 142875 w 4802188"/>
              <a:gd name="connsiteY131" fmla="*/ 450850 h 6858000"/>
              <a:gd name="connsiteX132" fmla="*/ 127000 w 4802188"/>
              <a:gd name="connsiteY132" fmla="*/ 409575 h 6858000"/>
              <a:gd name="connsiteX133" fmla="*/ 109538 w 4802188"/>
              <a:gd name="connsiteY133" fmla="*/ 369887 h 6858000"/>
              <a:gd name="connsiteX134" fmla="*/ 92075 w 4802188"/>
              <a:gd name="connsiteY134" fmla="*/ 334962 h 6858000"/>
              <a:gd name="connsiteX135" fmla="*/ 73025 w 4802188"/>
              <a:gd name="connsiteY135" fmla="*/ 296862 h 6858000"/>
              <a:gd name="connsiteX136" fmla="*/ 53975 w 4802188"/>
              <a:gd name="connsiteY136" fmla="*/ 260350 h 6858000"/>
              <a:gd name="connsiteX137" fmla="*/ 38100 w 4802188"/>
              <a:gd name="connsiteY137" fmla="*/ 217487 h 6858000"/>
              <a:gd name="connsiteX138" fmla="*/ 22225 w 4802188"/>
              <a:gd name="connsiteY138" fmla="*/ 174625 h 6858000"/>
              <a:gd name="connsiteX139" fmla="*/ 12700 w 4802188"/>
              <a:gd name="connsiteY139" fmla="*/ 122237 h 6858000"/>
              <a:gd name="connsiteX140" fmla="*/ 4763 w 4802188"/>
              <a:gd name="connsiteY140" fmla="*/ 6667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4802188" h="6858000">
                <a:moveTo>
                  <a:pt x="0" y="0"/>
                </a:moveTo>
                <a:lnTo>
                  <a:pt x="4802188" y="0"/>
                </a:lnTo>
                <a:lnTo>
                  <a:pt x="4802188" y="6858000"/>
                </a:lnTo>
                <a:lnTo>
                  <a:pt x="0" y="6858000"/>
                </a:lnTo>
                <a:lnTo>
                  <a:pt x="4763" y="6791325"/>
                </a:lnTo>
                <a:lnTo>
                  <a:pt x="12700" y="6735762"/>
                </a:lnTo>
                <a:lnTo>
                  <a:pt x="22225" y="6683375"/>
                </a:lnTo>
                <a:lnTo>
                  <a:pt x="38100" y="6640512"/>
                </a:lnTo>
                <a:lnTo>
                  <a:pt x="53975" y="6597650"/>
                </a:lnTo>
                <a:lnTo>
                  <a:pt x="73025" y="6561137"/>
                </a:lnTo>
                <a:lnTo>
                  <a:pt x="92075" y="6523037"/>
                </a:lnTo>
                <a:lnTo>
                  <a:pt x="109538" y="6488112"/>
                </a:lnTo>
                <a:lnTo>
                  <a:pt x="127000" y="6448425"/>
                </a:lnTo>
                <a:lnTo>
                  <a:pt x="142875" y="6407150"/>
                </a:lnTo>
                <a:lnTo>
                  <a:pt x="157163" y="6361112"/>
                </a:lnTo>
                <a:lnTo>
                  <a:pt x="168275" y="6311900"/>
                </a:lnTo>
                <a:lnTo>
                  <a:pt x="176213" y="6251575"/>
                </a:lnTo>
                <a:lnTo>
                  <a:pt x="179388" y="6183312"/>
                </a:lnTo>
                <a:lnTo>
                  <a:pt x="176213" y="6113462"/>
                </a:lnTo>
                <a:lnTo>
                  <a:pt x="168275" y="6056312"/>
                </a:lnTo>
                <a:lnTo>
                  <a:pt x="157163" y="6003925"/>
                </a:lnTo>
                <a:lnTo>
                  <a:pt x="142875" y="5956300"/>
                </a:lnTo>
                <a:lnTo>
                  <a:pt x="127000" y="5915025"/>
                </a:lnTo>
                <a:lnTo>
                  <a:pt x="107950" y="5876925"/>
                </a:lnTo>
                <a:lnTo>
                  <a:pt x="88900" y="5840412"/>
                </a:lnTo>
                <a:lnTo>
                  <a:pt x="69850" y="5802312"/>
                </a:lnTo>
                <a:lnTo>
                  <a:pt x="52388" y="5762625"/>
                </a:lnTo>
                <a:lnTo>
                  <a:pt x="34925" y="5721350"/>
                </a:lnTo>
                <a:lnTo>
                  <a:pt x="20638" y="5675312"/>
                </a:lnTo>
                <a:lnTo>
                  <a:pt x="11113" y="5622925"/>
                </a:lnTo>
                <a:lnTo>
                  <a:pt x="1588" y="5562600"/>
                </a:lnTo>
                <a:lnTo>
                  <a:pt x="0" y="5494337"/>
                </a:lnTo>
                <a:lnTo>
                  <a:pt x="1588" y="5426075"/>
                </a:lnTo>
                <a:lnTo>
                  <a:pt x="11113" y="5365750"/>
                </a:lnTo>
                <a:lnTo>
                  <a:pt x="20638" y="5313362"/>
                </a:lnTo>
                <a:lnTo>
                  <a:pt x="34925" y="5268912"/>
                </a:lnTo>
                <a:lnTo>
                  <a:pt x="52388" y="5226050"/>
                </a:lnTo>
                <a:lnTo>
                  <a:pt x="69850" y="5186362"/>
                </a:lnTo>
                <a:lnTo>
                  <a:pt x="88900" y="5149850"/>
                </a:lnTo>
                <a:lnTo>
                  <a:pt x="107950" y="5114925"/>
                </a:lnTo>
                <a:lnTo>
                  <a:pt x="127000" y="5075237"/>
                </a:lnTo>
                <a:lnTo>
                  <a:pt x="142875" y="5033962"/>
                </a:lnTo>
                <a:lnTo>
                  <a:pt x="157163" y="4987925"/>
                </a:lnTo>
                <a:lnTo>
                  <a:pt x="168275" y="4935537"/>
                </a:lnTo>
                <a:lnTo>
                  <a:pt x="176213" y="4875212"/>
                </a:lnTo>
                <a:lnTo>
                  <a:pt x="179388" y="4806950"/>
                </a:lnTo>
                <a:lnTo>
                  <a:pt x="176213" y="4738687"/>
                </a:lnTo>
                <a:lnTo>
                  <a:pt x="168275" y="4678362"/>
                </a:lnTo>
                <a:lnTo>
                  <a:pt x="157163" y="4625975"/>
                </a:lnTo>
                <a:lnTo>
                  <a:pt x="142875" y="4579937"/>
                </a:lnTo>
                <a:lnTo>
                  <a:pt x="127000" y="4537075"/>
                </a:lnTo>
                <a:lnTo>
                  <a:pt x="107950" y="4498975"/>
                </a:lnTo>
                <a:lnTo>
                  <a:pt x="69850" y="4424362"/>
                </a:lnTo>
                <a:lnTo>
                  <a:pt x="52388" y="4386262"/>
                </a:lnTo>
                <a:lnTo>
                  <a:pt x="34925" y="4343400"/>
                </a:lnTo>
                <a:lnTo>
                  <a:pt x="20638" y="4297362"/>
                </a:lnTo>
                <a:lnTo>
                  <a:pt x="11113" y="4244975"/>
                </a:lnTo>
                <a:lnTo>
                  <a:pt x="1588" y="4186237"/>
                </a:lnTo>
                <a:lnTo>
                  <a:pt x="0" y="4116387"/>
                </a:lnTo>
                <a:lnTo>
                  <a:pt x="1588" y="4048125"/>
                </a:lnTo>
                <a:lnTo>
                  <a:pt x="11113" y="3987800"/>
                </a:lnTo>
                <a:lnTo>
                  <a:pt x="20638" y="3935412"/>
                </a:lnTo>
                <a:lnTo>
                  <a:pt x="34925" y="3890962"/>
                </a:lnTo>
                <a:lnTo>
                  <a:pt x="52388" y="3848100"/>
                </a:lnTo>
                <a:lnTo>
                  <a:pt x="69850" y="3811587"/>
                </a:lnTo>
                <a:lnTo>
                  <a:pt x="107950" y="3736975"/>
                </a:lnTo>
                <a:lnTo>
                  <a:pt x="127000" y="3697287"/>
                </a:lnTo>
                <a:lnTo>
                  <a:pt x="142875" y="3656012"/>
                </a:lnTo>
                <a:lnTo>
                  <a:pt x="157163" y="3609975"/>
                </a:lnTo>
                <a:lnTo>
                  <a:pt x="168275" y="3557587"/>
                </a:lnTo>
                <a:lnTo>
                  <a:pt x="176213" y="3497262"/>
                </a:lnTo>
                <a:lnTo>
                  <a:pt x="179388" y="3427412"/>
                </a:lnTo>
                <a:lnTo>
                  <a:pt x="176213" y="3360737"/>
                </a:lnTo>
                <a:lnTo>
                  <a:pt x="168275" y="3300412"/>
                </a:lnTo>
                <a:lnTo>
                  <a:pt x="157163" y="3248025"/>
                </a:lnTo>
                <a:lnTo>
                  <a:pt x="142875" y="3201987"/>
                </a:lnTo>
                <a:lnTo>
                  <a:pt x="127000" y="3160712"/>
                </a:lnTo>
                <a:lnTo>
                  <a:pt x="107950" y="3121025"/>
                </a:lnTo>
                <a:lnTo>
                  <a:pt x="88900" y="3084512"/>
                </a:lnTo>
                <a:lnTo>
                  <a:pt x="69850" y="3046412"/>
                </a:lnTo>
                <a:lnTo>
                  <a:pt x="52388" y="3009900"/>
                </a:lnTo>
                <a:lnTo>
                  <a:pt x="34925" y="2967037"/>
                </a:lnTo>
                <a:lnTo>
                  <a:pt x="20638" y="2922587"/>
                </a:lnTo>
                <a:lnTo>
                  <a:pt x="11113" y="2868612"/>
                </a:lnTo>
                <a:lnTo>
                  <a:pt x="1588" y="2809875"/>
                </a:lnTo>
                <a:lnTo>
                  <a:pt x="0" y="2741612"/>
                </a:lnTo>
                <a:lnTo>
                  <a:pt x="1588" y="2671762"/>
                </a:lnTo>
                <a:lnTo>
                  <a:pt x="11113" y="2613025"/>
                </a:lnTo>
                <a:lnTo>
                  <a:pt x="20638" y="2560637"/>
                </a:lnTo>
                <a:lnTo>
                  <a:pt x="34925" y="2513012"/>
                </a:lnTo>
                <a:lnTo>
                  <a:pt x="52388" y="2471737"/>
                </a:lnTo>
                <a:lnTo>
                  <a:pt x="69850" y="2433637"/>
                </a:lnTo>
                <a:lnTo>
                  <a:pt x="88900" y="2395537"/>
                </a:lnTo>
                <a:lnTo>
                  <a:pt x="107950" y="2359025"/>
                </a:lnTo>
                <a:lnTo>
                  <a:pt x="127000" y="2319337"/>
                </a:lnTo>
                <a:lnTo>
                  <a:pt x="142875" y="2278062"/>
                </a:lnTo>
                <a:lnTo>
                  <a:pt x="157163" y="2232025"/>
                </a:lnTo>
                <a:lnTo>
                  <a:pt x="168275" y="2179637"/>
                </a:lnTo>
                <a:lnTo>
                  <a:pt x="176213" y="2119312"/>
                </a:lnTo>
                <a:lnTo>
                  <a:pt x="179388" y="2051050"/>
                </a:lnTo>
                <a:lnTo>
                  <a:pt x="176213" y="1982787"/>
                </a:lnTo>
                <a:lnTo>
                  <a:pt x="168275" y="1922462"/>
                </a:lnTo>
                <a:lnTo>
                  <a:pt x="157163" y="1870075"/>
                </a:lnTo>
                <a:lnTo>
                  <a:pt x="142875" y="1824037"/>
                </a:lnTo>
                <a:lnTo>
                  <a:pt x="127000" y="1782762"/>
                </a:lnTo>
                <a:lnTo>
                  <a:pt x="107950" y="1743075"/>
                </a:lnTo>
                <a:lnTo>
                  <a:pt x="88900" y="1708150"/>
                </a:lnTo>
                <a:lnTo>
                  <a:pt x="69850" y="1671637"/>
                </a:lnTo>
                <a:lnTo>
                  <a:pt x="52388" y="1631950"/>
                </a:lnTo>
                <a:lnTo>
                  <a:pt x="34925" y="1589087"/>
                </a:lnTo>
                <a:lnTo>
                  <a:pt x="20638" y="1544637"/>
                </a:lnTo>
                <a:lnTo>
                  <a:pt x="11113" y="1492250"/>
                </a:lnTo>
                <a:lnTo>
                  <a:pt x="1588" y="1431925"/>
                </a:lnTo>
                <a:lnTo>
                  <a:pt x="0" y="1363662"/>
                </a:lnTo>
                <a:lnTo>
                  <a:pt x="1588" y="1295400"/>
                </a:lnTo>
                <a:lnTo>
                  <a:pt x="11113" y="1235075"/>
                </a:lnTo>
                <a:lnTo>
                  <a:pt x="20638" y="1182687"/>
                </a:lnTo>
                <a:lnTo>
                  <a:pt x="34925" y="1136650"/>
                </a:lnTo>
                <a:lnTo>
                  <a:pt x="52388" y="1095375"/>
                </a:lnTo>
                <a:lnTo>
                  <a:pt x="69850" y="1055687"/>
                </a:lnTo>
                <a:lnTo>
                  <a:pt x="88900" y="1017587"/>
                </a:lnTo>
                <a:lnTo>
                  <a:pt x="107950" y="981075"/>
                </a:lnTo>
                <a:lnTo>
                  <a:pt x="127000" y="942975"/>
                </a:lnTo>
                <a:lnTo>
                  <a:pt x="142875" y="901700"/>
                </a:lnTo>
                <a:lnTo>
                  <a:pt x="157163" y="854075"/>
                </a:lnTo>
                <a:lnTo>
                  <a:pt x="168275" y="801687"/>
                </a:lnTo>
                <a:lnTo>
                  <a:pt x="176213" y="744537"/>
                </a:lnTo>
                <a:lnTo>
                  <a:pt x="179388" y="673100"/>
                </a:lnTo>
                <a:lnTo>
                  <a:pt x="176213" y="606425"/>
                </a:lnTo>
                <a:lnTo>
                  <a:pt x="168275" y="546100"/>
                </a:lnTo>
                <a:lnTo>
                  <a:pt x="157163" y="496887"/>
                </a:lnTo>
                <a:lnTo>
                  <a:pt x="142875" y="450850"/>
                </a:lnTo>
                <a:lnTo>
                  <a:pt x="127000" y="409575"/>
                </a:lnTo>
                <a:lnTo>
                  <a:pt x="109538" y="369887"/>
                </a:lnTo>
                <a:lnTo>
                  <a:pt x="92075" y="334962"/>
                </a:lnTo>
                <a:lnTo>
                  <a:pt x="73025" y="296862"/>
                </a:lnTo>
                <a:lnTo>
                  <a:pt x="53975" y="260350"/>
                </a:lnTo>
                <a:lnTo>
                  <a:pt x="38100" y="217487"/>
                </a:lnTo>
                <a:lnTo>
                  <a:pt x="22225" y="174625"/>
                </a:lnTo>
                <a:lnTo>
                  <a:pt x="12700" y="122237"/>
                </a:lnTo>
                <a:lnTo>
                  <a:pt x="4763" y="66675"/>
                </a:lnTo>
                <a:close/>
              </a:path>
            </a:pathLst>
          </a:custGeom>
          <a:solidFill>
            <a:schemeClr val="accent1">
              <a:lumMod val="50000"/>
              <a:alpha val="2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wrap="square" rtlCol="0" anchor="ctr">
            <a:noAutofit/>
          </a:bodyPr>
          <a:lstStyle/>
          <a:p>
            <a:pPr algn="ctr" defTabSz="45720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58C83A-22AE-FFAC-CDFD-F264798A10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6641" y="662400"/>
            <a:ext cx="3410309" cy="1492132"/>
          </a:xfrm>
        </p:spPr>
        <p:txBody>
          <a:bodyPr anchor="t">
            <a:normAutofit/>
          </a:bodyPr>
          <a:lstStyle/>
          <a:p>
            <a:r>
              <a:rPr lang="en-US"/>
              <a:t>Results </a:t>
            </a:r>
            <a:endParaRPr lang="en-US" dirty="0"/>
          </a:p>
        </p:txBody>
      </p:sp>
      <p:sp>
        <p:nvSpPr>
          <p:cNvPr id="29" name="Freeform: Shape 15">
            <a:extLst>
              <a:ext uri="{FF2B5EF4-FFF2-40B4-BE49-F238E27FC236}">
                <a16:creationId xmlns:a16="http://schemas.microsoft.com/office/drawing/2014/main" id="{740D8E28-91B5-42B0-9D6C-B777D8AD90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713579" cy="6858000"/>
          </a:xfrm>
          <a:custGeom>
            <a:avLst/>
            <a:gdLst>
              <a:gd name="connsiteX0" fmla="*/ 0 w 7713579"/>
              <a:gd name="connsiteY0" fmla="*/ 0 h 6858000"/>
              <a:gd name="connsiteX1" fmla="*/ 7534191 w 7713579"/>
              <a:gd name="connsiteY1" fmla="*/ 0 h 6858000"/>
              <a:gd name="connsiteX2" fmla="*/ 7538954 w 7713579"/>
              <a:gd name="connsiteY2" fmla="*/ 66675 h 6858000"/>
              <a:gd name="connsiteX3" fmla="*/ 7546891 w 7713579"/>
              <a:gd name="connsiteY3" fmla="*/ 122237 h 6858000"/>
              <a:gd name="connsiteX4" fmla="*/ 7556416 w 7713579"/>
              <a:gd name="connsiteY4" fmla="*/ 174625 h 6858000"/>
              <a:gd name="connsiteX5" fmla="*/ 7572291 w 7713579"/>
              <a:gd name="connsiteY5" fmla="*/ 217487 h 6858000"/>
              <a:gd name="connsiteX6" fmla="*/ 7588166 w 7713579"/>
              <a:gd name="connsiteY6" fmla="*/ 260350 h 6858000"/>
              <a:gd name="connsiteX7" fmla="*/ 7607216 w 7713579"/>
              <a:gd name="connsiteY7" fmla="*/ 296862 h 6858000"/>
              <a:gd name="connsiteX8" fmla="*/ 7626266 w 7713579"/>
              <a:gd name="connsiteY8" fmla="*/ 334962 h 6858000"/>
              <a:gd name="connsiteX9" fmla="*/ 7643729 w 7713579"/>
              <a:gd name="connsiteY9" fmla="*/ 369887 h 6858000"/>
              <a:gd name="connsiteX10" fmla="*/ 7661191 w 7713579"/>
              <a:gd name="connsiteY10" fmla="*/ 409575 h 6858000"/>
              <a:gd name="connsiteX11" fmla="*/ 7677066 w 7713579"/>
              <a:gd name="connsiteY11" fmla="*/ 450850 h 6858000"/>
              <a:gd name="connsiteX12" fmla="*/ 7691354 w 7713579"/>
              <a:gd name="connsiteY12" fmla="*/ 496887 h 6858000"/>
              <a:gd name="connsiteX13" fmla="*/ 7702466 w 7713579"/>
              <a:gd name="connsiteY13" fmla="*/ 546100 h 6858000"/>
              <a:gd name="connsiteX14" fmla="*/ 7710404 w 7713579"/>
              <a:gd name="connsiteY14" fmla="*/ 606425 h 6858000"/>
              <a:gd name="connsiteX15" fmla="*/ 7713579 w 7713579"/>
              <a:gd name="connsiteY15" fmla="*/ 673100 h 6858000"/>
              <a:gd name="connsiteX16" fmla="*/ 7710404 w 7713579"/>
              <a:gd name="connsiteY16" fmla="*/ 744537 h 6858000"/>
              <a:gd name="connsiteX17" fmla="*/ 7702466 w 7713579"/>
              <a:gd name="connsiteY17" fmla="*/ 801687 h 6858000"/>
              <a:gd name="connsiteX18" fmla="*/ 7691354 w 7713579"/>
              <a:gd name="connsiteY18" fmla="*/ 854075 h 6858000"/>
              <a:gd name="connsiteX19" fmla="*/ 7677066 w 7713579"/>
              <a:gd name="connsiteY19" fmla="*/ 901700 h 6858000"/>
              <a:gd name="connsiteX20" fmla="*/ 7661191 w 7713579"/>
              <a:gd name="connsiteY20" fmla="*/ 942975 h 6858000"/>
              <a:gd name="connsiteX21" fmla="*/ 7642141 w 7713579"/>
              <a:gd name="connsiteY21" fmla="*/ 981075 h 6858000"/>
              <a:gd name="connsiteX22" fmla="*/ 7623091 w 7713579"/>
              <a:gd name="connsiteY22" fmla="*/ 1017587 h 6858000"/>
              <a:gd name="connsiteX23" fmla="*/ 7604041 w 7713579"/>
              <a:gd name="connsiteY23" fmla="*/ 1055687 h 6858000"/>
              <a:gd name="connsiteX24" fmla="*/ 7586579 w 7713579"/>
              <a:gd name="connsiteY24" fmla="*/ 1095375 h 6858000"/>
              <a:gd name="connsiteX25" fmla="*/ 7569116 w 7713579"/>
              <a:gd name="connsiteY25" fmla="*/ 1136650 h 6858000"/>
              <a:gd name="connsiteX26" fmla="*/ 7554829 w 7713579"/>
              <a:gd name="connsiteY26" fmla="*/ 1182687 h 6858000"/>
              <a:gd name="connsiteX27" fmla="*/ 7545304 w 7713579"/>
              <a:gd name="connsiteY27" fmla="*/ 1235075 h 6858000"/>
              <a:gd name="connsiteX28" fmla="*/ 7535779 w 7713579"/>
              <a:gd name="connsiteY28" fmla="*/ 1295400 h 6858000"/>
              <a:gd name="connsiteX29" fmla="*/ 7534191 w 7713579"/>
              <a:gd name="connsiteY29" fmla="*/ 1363662 h 6858000"/>
              <a:gd name="connsiteX30" fmla="*/ 7535779 w 7713579"/>
              <a:gd name="connsiteY30" fmla="*/ 1431925 h 6858000"/>
              <a:gd name="connsiteX31" fmla="*/ 7545304 w 7713579"/>
              <a:gd name="connsiteY31" fmla="*/ 1492250 h 6858000"/>
              <a:gd name="connsiteX32" fmla="*/ 7554829 w 7713579"/>
              <a:gd name="connsiteY32" fmla="*/ 1544637 h 6858000"/>
              <a:gd name="connsiteX33" fmla="*/ 7569116 w 7713579"/>
              <a:gd name="connsiteY33" fmla="*/ 1589087 h 6858000"/>
              <a:gd name="connsiteX34" fmla="*/ 7586579 w 7713579"/>
              <a:gd name="connsiteY34" fmla="*/ 1631950 h 6858000"/>
              <a:gd name="connsiteX35" fmla="*/ 7604041 w 7713579"/>
              <a:gd name="connsiteY35" fmla="*/ 1671637 h 6858000"/>
              <a:gd name="connsiteX36" fmla="*/ 7623091 w 7713579"/>
              <a:gd name="connsiteY36" fmla="*/ 1708150 h 6858000"/>
              <a:gd name="connsiteX37" fmla="*/ 7642141 w 7713579"/>
              <a:gd name="connsiteY37" fmla="*/ 1743075 h 6858000"/>
              <a:gd name="connsiteX38" fmla="*/ 7661191 w 7713579"/>
              <a:gd name="connsiteY38" fmla="*/ 1782762 h 6858000"/>
              <a:gd name="connsiteX39" fmla="*/ 7677066 w 7713579"/>
              <a:gd name="connsiteY39" fmla="*/ 1824037 h 6858000"/>
              <a:gd name="connsiteX40" fmla="*/ 7691354 w 7713579"/>
              <a:gd name="connsiteY40" fmla="*/ 1870075 h 6858000"/>
              <a:gd name="connsiteX41" fmla="*/ 7702466 w 7713579"/>
              <a:gd name="connsiteY41" fmla="*/ 1922462 h 6858000"/>
              <a:gd name="connsiteX42" fmla="*/ 7710404 w 7713579"/>
              <a:gd name="connsiteY42" fmla="*/ 1982787 h 6858000"/>
              <a:gd name="connsiteX43" fmla="*/ 7713579 w 7713579"/>
              <a:gd name="connsiteY43" fmla="*/ 2051050 h 6858000"/>
              <a:gd name="connsiteX44" fmla="*/ 7710404 w 7713579"/>
              <a:gd name="connsiteY44" fmla="*/ 2119312 h 6858000"/>
              <a:gd name="connsiteX45" fmla="*/ 7702466 w 7713579"/>
              <a:gd name="connsiteY45" fmla="*/ 2179637 h 6858000"/>
              <a:gd name="connsiteX46" fmla="*/ 7691354 w 7713579"/>
              <a:gd name="connsiteY46" fmla="*/ 2232025 h 6858000"/>
              <a:gd name="connsiteX47" fmla="*/ 7677066 w 7713579"/>
              <a:gd name="connsiteY47" fmla="*/ 2278062 h 6858000"/>
              <a:gd name="connsiteX48" fmla="*/ 7661191 w 7713579"/>
              <a:gd name="connsiteY48" fmla="*/ 2319337 h 6858000"/>
              <a:gd name="connsiteX49" fmla="*/ 7642141 w 7713579"/>
              <a:gd name="connsiteY49" fmla="*/ 2359025 h 6858000"/>
              <a:gd name="connsiteX50" fmla="*/ 7623091 w 7713579"/>
              <a:gd name="connsiteY50" fmla="*/ 2395537 h 6858000"/>
              <a:gd name="connsiteX51" fmla="*/ 7604041 w 7713579"/>
              <a:gd name="connsiteY51" fmla="*/ 2433637 h 6858000"/>
              <a:gd name="connsiteX52" fmla="*/ 7586579 w 7713579"/>
              <a:gd name="connsiteY52" fmla="*/ 2471737 h 6858000"/>
              <a:gd name="connsiteX53" fmla="*/ 7569116 w 7713579"/>
              <a:gd name="connsiteY53" fmla="*/ 2513012 h 6858000"/>
              <a:gd name="connsiteX54" fmla="*/ 7554829 w 7713579"/>
              <a:gd name="connsiteY54" fmla="*/ 2560637 h 6858000"/>
              <a:gd name="connsiteX55" fmla="*/ 7545304 w 7713579"/>
              <a:gd name="connsiteY55" fmla="*/ 2613025 h 6858000"/>
              <a:gd name="connsiteX56" fmla="*/ 7535779 w 7713579"/>
              <a:gd name="connsiteY56" fmla="*/ 2671762 h 6858000"/>
              <a:gd name="connsiteX57" fmla="*/ 7534191 w 7713579"/>
              <a:gd name="connsiteY57" fmla="*/ 2741612 h 6858000"/>
              <a:gd name="connsiteX58" fmla="*/ 7535779 w 7713579"/>
              <a:gd name="connsiteY58" fmla="*/ 2809875 h 6858000"/>
              <a:gd name="connsiteX59" fmla="*/ 7545304 w 7713579"/>
              <a:gd name="connsiteY59" fmla="*/ 2868612 h 6858000"/>
              <a:gd name="connsiteX60" fmla="*/ 7554829 w 7713579"/>
              <a:gd name="connsiteY60" fmla="*/ 2922587 h 6858000"/>
              <a:gd name="connsiteX61" fmla="*/ 7569116 w 7713579"/>
              <a:gd name="connsiteY61" fmla="*/ 2967037 h 6858000"/>
              <a:gd name="connsiteX62" fmla="*/ 7586579 w 7713579"/>
              <a:gd name="connsiteY62" fmla="*/ 3009900 h 6858000"/>
              <a:gd name="connsiteX63" fmla="*/ 7604041 w 7713579"/>
              <a:gd name="connsiteY63" fmla="*/ 3046412 h 6858000"/>
              <a:gd name="connsiteX64" fmla="*/ 7623091 w 7713579"/>
              <a:gd name="connsiteY64" fmla="*/ 3084512 h 6858000"/>
              <a:gd name="connsiteX65" fmla="*/ 7642141 w 7713579"/>
              <a:gd name="connsiteY65" fmla="*/ 3121025 h 6858000"/>
              <a:gd name="connsiteX66" fmla="*/ 7661191 w 7713579"/>
              <a:gd name="connsiteY66" fmla="*/ 3160712 h 6858000"/>
              <a:gd name="connsiteX67" fmla="*/ 7677066 w 7713579"/>
              <a:gd name="connsiteY67" fmla="*/ 3201987 h 6858000"/>
              <a:gd name="connsiteX68" fmla="*/ 7691354 w 7713579"/>
              <a:gd name="connsiteY68" fmla="*/ 3248025 h 6858000"/>
              <a:gd name="connsiteX69" fmla="*/ 7702466 w 7713579"/>
              <a:gd name="connsiteY69" fmla="*/ 3300412 h 6858000"/>
              <a:gd name="connsiteX70" fmla="*/ 7710404 w 7713579"/>
              <a:gd name="connsiteY70" fmla="*/ 3360737 h 6858000"/>
              <a:gd name="connsiteX71" fmla="*/ 7713579 w 7713579"/>
              <a:gd name="connsiteY71" fmla="*/ 3427412 h 6858000"/>
              <a:gd name="connsiteX72" fmla="*/ 7710404 w 7713579"/>
              <a:gd name="connsiteY72" fmla="*/ 3497262 h 6858000"/>
              <a:gd name="connsiteX73" fmla="*/ 7702466 w 7713579"/>
              <a:gd name="connsiteY73" fmla="*/ 3557587 h 6858000"/>
              <a:gd name="connsiteX74" fmla="*/ 7691354 w 7713579"/>
              <a:gd name="connsiteY74" fmla="*/ 3609975 h 6858000"/>
              <a:gd name="connsiteX75" fmla="*/ 7677066 w 7713579"/>
              <a:gd name="connsiteY75" fmla="*/ 3656012 h 6858000"/>
              <a:gd name="connsiteX76" fmla="*/ 7661191 w 7713579"/>
              <a:gd name="connsiteY76" fmla="*/ 3697287 h 6858000"/>
              <a:gd name="connsiteX77" fmla="*/ 7642141 w 7713579"/>
              <a:gd name="connsiteY77" fmla="*/ 3736975 h 6858000"/>
              <a:gd name="connsiteX78" fmla="*/ 7604041 w 7713579"/>
              <a:gd name="connsiteY78" fmla="*/ 3811587 h 6858000"/>
              <a:gd name="connsiteX79" fmla="*/ 7586579 w 7713579"/>
              <a:gd name="connsiteY79" fmla="*/ 3848100 h 6858000"/>
              <a:gd name="connsiteX80" fmla="*/ 7569116 w 7713579"/>
              <a:gd name="connsiteY80" fmla="*/ 3890962 h 6858000"/>
              <a:gd name="connsiteX81" fmla="*/ 7554829 w 7713579"/>
              <a:gd name="connsiteY81" fmla="*/ 3935412 h 6858000"/>
              <a:gd name="connsiteX82" fmla="*/ 7545304 w 7713579"/>
              <a:gd name="connsiteY82" fmla="*/ 3987800 h 6858000"/>
              <a:gd name="connsiteX83" fmla="*/ 7535779 w 7713579"/>
              <a:gd name="connsiteY83" fmla="*/ 4048125 h 6858000"/>
              <a:gd name="connsiteX84" fmla="*/ 7534191 w 7713579"/>
              <a:gd name="connsiteY84" fmla="*/ 4116387 h 6858000"/>
              <a:gd name="connsiteX85" fmla="*/ 7535779 w 7713579"/>
              <a:gd name="connsiteY85" fmla="*/ 4186237 h 6858000"/>
              <a:gd name="connsiteX86" fmla="*/ 7545304 w 7713579"/>
              <a:gd name="connsiteY86" fmla="*/ 4244975 h 6858000"/>
              <a:gd name="connsiteX87" fmla="*/ 7554829 w 7713579"/>
              <a:gd name="connsiteY87" fmla="*/ 4297362 h 6858000"/>
              <a:gd name="connsiteX88" fmla="*/ 7569116 w 7713579"/>
              <a:gd name="connsiteY88" fmla="*/ 4343400 h 6858000"/>
              <a:gd name="connsiteX89" fmla="*/ 7586579 w 7713579"/>
              <a:gd name="connsiteY89" fmla="*/ 4386262 h 6858000"/>
              <a:gd name="connsiteX90" fmla="*/ 7604041 w 7713579"/>
              <a:gd name="connsiteY90" fmla="*/ 4424362 h 6858000"/>
              <a:gd name="connsiteX91" fmla="*/ 7642141 w 7713579"/>
              <a:gd name="connsiteY91" fmla="*/ 4498975 h 6858000"/>
              <a:gd name="connsiteX92" fmla="*/ 7661191 w 7713579"/>
              <a:gd name="connsiteY92" fmla="*/ 4537075 h 6858000"/>
              <a:gd name="connsiteX93" fmla="*/ 7677066 w 7713579"/>
              <a:gd name="connsiteY93" fmla="*/ 4579937 h 6858000"/>
              <a:gd name="connsiteX94" fmla="*/ 7691354 w 7713579"/>
              <a:gd name="connsiteY94" fmla="*/ 4625975 h 6858000"/>
              <a:gd name="connsiteX95" fmla="*/ 7702466 w 7713579"/>
              <a:gd name="connsiteY95" fmla="*/ 4678362 h 6858000"/>
              <a:gd name="connsiteX96" fmla="*/ 7710404 w 7713579"/>
              <a:gd name="connsiteY96" fmla="*/ 4738687 h 6858000"/>
              <a:gd name="connsiteX97" fmla="*/ 7713579 w 7713579"/>
              <a:gd name="connsiteY97" fmla="*/ 4806950 h 6858000"/>
              <a:gd name="connsiteX98" fmla="*/ 7710404 w 7713579"/>
              <a:gd name="connsiteY98" fmla="*/ 4875212 h 6858000"/>
              <a:gd name="connsiteX99" fmla="*/ 7702466 w 7713579"/>
              <a:gd name="connsiteY99" fmla="*/ 4935537 h 6858000"/>
              <a:gd name="connsiteX100" fmla="*/ 7691354 w 7713579"/>
              <a:gd name="connsiteY100" fmla="*/ 4987925 h 6858000"/>
              <a:gd name="connsiteX101" fmla="*/ 7677066 w 7713579"/>
              <a:gd name="connsiteY101" fmla="*/ 5033962 h 6858000"/>
              <a:gd name="connsiteX102" fmla="*/ 7661191 w 7713579"/>
              <a:gd name="connsiteY102" fmla="*/ 5075237 h 6858000"/>
              <a:gd name="connsiteX103" fmla="*/ 7642141 w 7713579"/>
              <a:gd name="connsiteY103" fmla="*/ 5114925 h 6858000"/>
              <a:gd name="connsiteX104" fmla="*/ 7623091 w 7713579"/>
              <a:gd name="connsiteY104" fmla="*/ 5149850 h 6858000"/>
              <a:gd name="connsiteX105" fmla="*/ 7604041 w 7713579"/>
              <a:gd name="connsiteY105" fmla="*/ 5186362 h 6858000"/>
              <a:gd name="connsiteX106" fmla="*/ 7586579 w 7713579"/>
              <a:gd name="connsiteY106" fmla="*/ 5226050 h 6858000"/>
              <a:gd name="connsiteX107" fmla="*/ 7569116 w 7713579"/>
              <a:gd name="connsiteY107" fmla="*/ 5268912 h 6858000"/>
              <a:gd name="connsiteX108" fmla="*/ 7554829 w 7713579"/>
              <a:gd name="connsiteY108" fmla="*/ 5313362 h 6858000"/>
              <a:gd name="connsiteX109" fmla="*/ 7545304 w 7713579"/>
              <a:gd name="connsiteY109" fmla="*/ 5365750 h 6858000"/>
              <a:gd name="connsiteX110" fmla="*/ 7535779 w 7713579"/>
              <a:gd name="connsiteY110" fmla="*/ 5426075 h 6858000"/>
              <a:gd name="connsiteX111" fmla="*/ 7534191 w 7713579"/>
              <a:gd name="connsiteY111" fmla="*/ 5494337 h 6858000"/>
              <a:gd name="connsiteX112" fmla="*/ 7535779 w 7713579"/>
              <a:gd name="connsiteY112" fmla="*/ 5562600 h 6858000"/>
              <a:gd name="connsiteX113" fmla="*/ 7545304 w 7713579"/>
              <a:gd name="connsiteY113" fmla="*/ 5622925 h 6858000"/>
              <a:gd name="connsiteX114" fmla="*/ 7554829 w 7713579"/>
              <a:gd name="connsiteY114" fmla="*/ 5675312 h 6858000"/>
              <a:gd name="connsiteX115" fmla="*/ 7569116 w 7713579"/>
              <a:gd name="connsiteY115" fmla="*/ 5721350 h 6858000"/>
              <a:gd name="connsiteX116" fmla="*/ 7586579 w 7713579"/>
              <a:gd name="connsiteY116" fmla="*/ 5762625 h 6858000"/>
              <a:gd name="connsiteX117" fmla="*/ 7604041 w 7713579"/>
              <a:gd name="connsiteY117" fmla="*/ 5802312 h 6858000"/>
              <a:gd name="connsiteX118" fmla="*/ 7623091 w 7713579"/>
              <a:gd name="connsiteY118" fmla="*/ 5840412 h 6858000"/>
              <a:gd name="connsiteX119" fmla="*/ 7642141 w 7713579"/>
              <a:gd name="connsiteY119" fmla="*/ 5876925 h 6858000"/>
              <a:gd name="connsiteX120" fmla="*/ 7661191 w 7713579"/>
              <a:gd name="connsiteY120" fmla="*/ 5915025 h 6858000"/>
              <a:gd name="connsiteX121" fmla="*/ 7677066 w 7713579"/>
              <a:gd name="connsiteY121" fmla="*/ 5956300 h 6858000"/>
              <a:gd name="connsiteX122" fmla="*/ 7691354 w 7713579"/>
              <a:gd name="connsiteY122" fmla="*/ 6003925 h 6858000"/>
              <a:gd name="connsiteX123" fmla="*/ 7702466 w 7713579"/>
              <a:gd name="connsiteY123" fmla="*/ 6056312 h 6858000"/>
              <a:gd name="connsiteX124" fmla="*/ 7710404 w 7713579"/>
              <a:gd name="connsiteY124" fmla="*/ 6113462 h 6858000"/>
              <a:gd name="connsiteX125" fmla="*/ 7713579 w 7713579"/>
              <a:gd name="connsiteY125" fmla="*/ 6183312 h 6858000"/>
              <a:gd name="connsiteX126" fmla="*/ 7710404 w 7713579"/>
              <a:gd name="connsiteY126" fmla="*/ 6251575 h 6858000"/>
              <a:gd name="connsiteX127" fmla="*/ 7702466 w 7713579"/>
              <a:gd name="connsiteY127" fmla="*/ 6311900 h 6858000"/>
              <a:gd name="connsiteX128" fmla="*/ 7691354 w 7713579"/>
              <a:gd name="connsiteY128" fmla="*/ 6361112 h 6858000"/>
              <a:gd name="connsiteX129" fmla="*/ 7677066 w 7713579"/>
              <a:gd name="connsiteY129" fmla="*/ 6407150 h 6858000"/>
              <a:gd name="connsiteX130" fmla="*/ 7661191 w 7713579"/>
              <a:gd name="connsiteY130" fmla="*/ 6448425 h 6858000"/>
              <a:gd name="connsiteX131" fmla="*/ 7643729 w 7713579"/>
              <a:gd name="connsiteY131" fmla="*/ 6488112 h 6858000"/>
              <a:gd name="connsiteX132" fmla="*/ 7626266 w 7713579"/>
              <a:gd name="connsiteY132" fmla="*/ 6523037 h 6858000"/>
              <a:gd name="connsiteX133" fmla="*/ 7607216 w 7713579"/>
              <a:gd name="connsiteY133" fmla="*/ 6561137 h 6858000"/>
              <a:gd name="connsiteX134" fmla="*/ 7588166 w 7713579"/>
              <a:gd name="connsiteY134" fmla="*/ 6597650 h 6858000"/>
              <a:gd name="connsiteX135" fmla="*/ 7572291 w 7713579"/>
              <a:gd name="connsiteY135" fmla="*/ 6640512 h 6858000"/>
              <a:gd name="connsiteX136" fmla="*/ 7556416 w 7713579"/>
              <a:gd name="connsiteY136" fmla="*/ 6683375 h 6858000"/>
              <a:gd name="connsiteX137" fmla="*/ 7546891 w 7713579"/>
              <a:gd name="connsiteY137" fmla="*/ 6735762 h 6858000"/>
              <a:gd name="connsiteX138" fmla="*/ 7538954 w 7713579"/>
              <a:gd name="connsiteY138" fmla="*/ 6791325 h 6858000"/>
              <a:gd name="connsiteX139" fmla="*/ 7534191 w 7713579"/>
              <a:gd name="connsiteY139" fmla="*/ 6858000 h 6858000"/>
              <a:gd name="connsiteX140" fmla="*/ 0 w 7713579"/>
              <a:gd name="connsiteY140" fmla="*/ 6858000 h 6858000"/>
              <a:gd name="connsiteX141" fmla="*/ 0 w 7713579"/>
              <a:gd name="connsiteY14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</a:cxnLst>
            <a:rect l="l" t="t" r="r" b="b"/>
            <a:pathLst>
              <a:path w="7713579" h="6858000">
                <a:moveTo>
                  <a:pt x="0" y="0"/>
                </a:moveTo>
                <a:lnTo>
                  <a:pt x="7534191" y="0"/>
                </a:lnTo>
                <a:lnTo>
                  <a:pt x="7538954" y="66675"/>
                </a:lnTo>
                <a:lnTo>
                  <a:pt x="7546891" y="122237"/>
                </a:lnTo>
                <a:lnTo>
                  <a:pt x="7556416" y="174625"/>
                </a:lnTo>
                <a:lnTo>
                  <a:pt x="7572291" y="217487"/>
                </a:lnTo>
                <a:lnTo>
                  <a:pt x="7588166" y="260350"/>
                </a:lnTo>
                <a:lnTo>
                  <a:pt x="7607216" y="296862"/>
                </a:lnTo>
                <a:lnTo>
                  <a:pt x="7626266" y="334962"/>
                </a:lnTo>
                <a:lnTo>
                  <a:pt x="7643729" y="369887"/>
                </a:lnTo>
                <a:lnTo>
                  <a:pt x="7661191" y="409575"/>
                </a:lnTo>
                <a:lnTo>
                  <a:pt x="7677066" y="450850"/>
                </a:lnTo>
                <a:lnTo>
                  <a:pt x="7691354" y="496887"/>
                </a:lnTo>
                <a:lnTo>
                  <a:pt x="7702466" y="546100"/>
                </a:lnTo>
                <a:lnTo>
                  <a:pt x="7710404" y="606425"/>
                </a:lnTo>
                <a:lnTo>
                  <a:pt x="7713579" y="673100"/>
                </a:lnTo>
                <a:lnTo>
                  <a:pt x="7710404" y="744537"/>
                </a:lnTo>
                <a:lnTo>
                  <a:pt x="7702466" y="801687"/>
                </a:lnTo>
                <a:lnTo>
                  <a:pt x="7691354" y="854075"/>
                </a:lnTo>
                <a:lnTo>
                  <a:pt x="7677066" y="901700"/>
                </a:lnTo>
                <a:lnTo>
                  <a:pt x="7661191" y="942975"/>
                </a:lnTo>
                <a:lnTo>
                  <a:pt x="7642141" y="981075"/>
                </a:lnTo>
                <a:lnTo>
                  <a:pt x="7623091" y="1017587"/>
                </a:lnTo>
                <a:lnTo>
                  <a:pt x="7604041" y="1055687"/>
                </a:lnTo>
                <a:lnTo>
                  <a:pt x="7586579" y="1095375"/>
                </a:lnTo>
                <a:lnTo>
                  <a:pt x="7569116" y="1136650"/>
                </a:lnTo>
                <a:lnTo>
                  <a:pt x="7554829" y="1182687"/>
                </a:lnTo>
                <a:lnTo>
                  <a:pt x="7545304" y="1235075"/>
                </a:lnTo>
                <a:lnTo>
                  <a:pt x="7535779" y="1295400"/>
                </a:lnTo>
                <a:lnTo>
                  <a:pt x="7534191" y="1363662"/>
                </a:lnTo>
                <a:lnTo>
                  <a:pt x="7535779" y="1431925"/>
                </a:lnTo>
                <a:lnTo>
                  <a:pt x="7545304" y="1492250"/>
                </a:lnTo>
                <a:lnTo>
                  <a:pt x="7554829" y="1544637"/>
                </a:lnTo>
                <a:lnTo>
                  <a:pt x="7569116" y="1589087"/>
                </a:lnTo>
                <a:lnTo>
                  <a:pt x="7586579" y="1631950"/>
                </a:lnTo>
                <a:lnTo>
                  <a:pt x="7604041" y="1671637"/>
                </a:lnTo>
                <a:lnTo>
                  <a:pt x="7623091" y="1708150"/>
                </a:lnTo>
                <a:lnTo>
                  <a:pt x="7642141" y="1743075"/>
                </a:lnTo>
                <a:lnTo>
                  <a:pt x="7661191" y="1782762"/>
                </a:lnTo>
                <a:lnTo>
                  <a:pt x="7677066" y="1824037"/>
                </a:lnTo>
                <a:lnTo>
                  <a:pt x="7691354" y="1870075"/>
                </a:lnTo>
                <a:lnTo>
                  <a:pt x="7702466" y="1922462"/>
                </a:lnTo>
                <a:lnTo>
                  <a:pt x="7710404" y="1982787"/>
                </a:lnTo>
                <a:lnTo>
                  <a:pt x="7713579" y="2051050"/>
                </a:lnTo>
                <a:lnTo>
                  <a:pt x="7710404" y="2119312"/>
                </a:lnTo>
                <a:lnTo>
                  <a:pt x="7702466" y="2179637"/>
                </a:lnTo>
                <a:lnTo>
                  <a:pt x="7691354" y="2232025"/>
                </a:lnTo>
                <a:lnTo>
                  <a:pt x="7677066" y="2278062"/>
                </a:lnTo>
                <a:lnTo>
                  <a:pt x="7661191" y="2319337"/>
                </a:lnTo>
                <a:lnTo>
                  <a:pt x="7642141" y="2359025"/>
                </a:lnTo>
                <a:lnTo>
                  <a:pt x="7623091" y="2395537"/>
                </a:lnTo>
                <a:lnTo>
                  <a:pt x="7604041" y="2433637"/>
                </a:lnTo>
                <a:lnTo>
                  <a:pt x="7586579" y="2471737"/>
                </a:lnTo>
                <a:lnTo>
                  <a:pt x="7569116" y="2513012"/>
                </a:lnTo>
                <a:lnTo>
                  <a:pt x="7554829" y="2560637"/>
                </a:lnTo>
                <a:lnTo>
                  <a:pt x="7545304" y="2613025"/>
                </a:lnTo>
                <a:lnTo>
                  <a:pt x="7535779" y="2671762"/>
                </a:lnTo>
                <a:lnTo>
                  <a:pt x="7534191" y="2741612"/>
                </a:lnTo>
                <a:lnTo>
                  <a:pt x="7535779" y="2809875"/>
                </a:lnTo>
                <a:lnTo>
                  <a:pt x="7545304" y="2868612"/>
                </a:lnTo>
                <a:lnTo>
                  <a:pt x="7554829" y="2922587"/>
                </a:lnTo>
                <a:lnTo>
                  <a:pt x="7569116" y="2967037"/>
                </a:lnTo>
                <a:lnTo>
                  <a:pt x="7586579" y="3009900"/>
                </a:lnTo>
                <a:lnTo>
                  <a:pt x="7604041" y="3046412"/>
                </a:lnTo>
                <a:lnTo>
                  <a:pt x="7623091" y="3084512"/>
                </a:lnTo>
                <a:lnTo>
                  <a:pt x="7642141" y="3121025"/>
                </a:lnTo>
                <a:lnTo>
                  <a:pt x="7661191" y="3160712"/>
                </a:lnTo>
                <a:lnTo>
                  <a:pt x="7677066" y="3201987"/>
                </a:lnTo>
                <a:lnTo>
                  <a:pt x="7691354" y="3248025"/>
                </a:lnTo>
                <a:lnTo>
                  <a:pt x="7702466" y="3300412"/>
                </a:lnTo>
                <a:lnTo>
                  <a:pt x="7710404" y="3360737"/>
                </a:lnTo>
                <a:lnTo>
                  <a:pt x="7713579" y="3427412"/>
                </a:lnTo>
                <a:lnTo>
                  <a:pt x="7710404" y="3497262"/>
                </a:lnTo>
                <a:lnTo>
                  <a:pt x="7702466" y="3557587"/>
                </a:lnTo>
                <a:lnTo>
                  <a:pt x="7691354" y="3609975"/>
                </a:lnTo>
                <a:lnTo>
                  <a:pt x="7677066" y="3656012"/>
                </a:lnTo>
                <a:lnTo>
                  <a:pt x="7661191" y="3697287"/>
                </a:lnTo>
                <a:lnTo>
                  <a:pt x="7642141" y="3736975"/>
                </a:lnTo>
                <a:lnTo>
                  <a:pt x="7604041" y="3811587"/>
                </a:lnTo>
                <a:lnTo>
                  <a:pt x="7586579" y="3848100"/>
                </a:lnTo>
                <a:lnTo>
                  <a:pt x="7569116" y="3890962"/>
                </a:lnTo>
                <a:lnTo>
                  <a:pt x="7554829" y="3935412"/>
                </a:lnTo>
                <a:lnTo>
                  <a:pt x="7545304" y="3987800"/>
                </a:lnTo>
                <a:lnTo>
                  <a:pt x="7535779" y="4048125"/>
                </a:lnTo>
                <a:lnTo>
                  <a:pt x="7534191" y="4116387"/>
                </a:lnTo>
                <a:lnTo>
                  <a:pt x="7535779" y="4186237"/>
                </a:lnTo>
                <a:lnTo>
                  <a:pt x="7545304" y="4244975"/>
                </a:lnTo>
                <a:lnTo>
                  <a:pt x="7554829" y="4297362"/>
                </a:lnTo>
                <a:lnTo>
                  <a:pt x="7569116" y="4343400"/>
                </a:lnTo>
                <a:lnTo>
                  <a:pt x="7586579" y="4386262"/>
                </a:lnTo>
                <a:lnTo>
                  <a:pt x="7604041" y="4424362"/>
                </a:lnTo>
                <a:lnTo>
                  <a:pt x="7642141" y="4498975"/>
                </a:lnTo>
                <a:lnTo>
                  <a:pt x="7661191" y="4537075"/>
                </a:lnTo>
                <a:lnTo>
                  <a:pt x="7677066" y="4579937"/>
                </a:lnTo>
                <a:lnTo>
                  <a:pt x="7691354" y="4625975"/>
                </a:lnTo>
                <a:lnTo>
                  <a:pt x="7702466" y="4678362"/>
                </a:lnTo>
                <a:lnTo>
                  <a:pt x="7710404" y="4738687"/>
                </a:lnTo>
                <a:lnTo>
                  <a:pt x="7713579" y="4806950"/>
                </a:lnTo>
                <a:lnTo>
                  <a:pt x="7710404" y="4875212"/>
                </a:lnTo>
                <a:lnTo>
                  <a:pt x="7702466" y="4935537"/>
                </a:lnTo>
                <a:lnTo>
                  <a:pt x="7691354" y="4987925"/>
                </a:lnTo>
                <a:lnTo>
                  <a:pt x="7677066" y="5033962"/>
                </a:lnTo>
                <a:lnTo>
                  <a:pt x="7661191" y="5075237"/>
                </a:lnTo>
                <a:lnTo>
                  <a:pt x="7642141" y="5114925"/>
                </a:lnTo>
                <a:lnTo>
                  <a:pt x="7623091" y="5149850"/>
                </a:lnTo>
                <a:lnTo>
                  <a:pt x="7604041" y="5186362"/>
                </a:lnTo>
                <a:lnTo>
                  <a:pt x="7586579" y="5226050"/>
                </a:lnTo>
                <a:lnTo>
                  <a:pt x="7569116" y="5268912"/>
                </a:lnTo>
                <a:lnTo>
                  <a:pt x="7554829" y="5313362"/>
                </a:lnTo>
                <a:lnTo>
                  <a:pt x="7545304" y="5365750"/>
                </a:lnTo>
                <a:lnTo>
                  <a:pt x="7535779" y="5426075"/>
                </a:lnTo>
                <a:lnTo>
                  <a:pt x="7534191" y="5494337"/>
                </a:lnTo>
                <a:lnTo>
                  <a:pt x="7535779" y="5562600"/>
                </a:lnTo>
                <a:lnTo>
                  <a:pt x="7545304" y="5622925"/>
                </a:lnTo>
                <a:lnTo>
                  <a:pt x="7554829" y="5675312"/>
                </a:lnTo>
                <a:lnTo>
                  <a:pt x="7569116" y="5721350"/>
                </a:lnTo>
                <a:lnTo>
                  <a:pt x="7586579" y="5762625"/>
                </a:lnTo>
                <a:lnTo>
                  <a:pt x="7604041" y="5802312"/>
                </a:lnTo>
                <a:lnTo>
                  <a:pt x="7623091" y="5840412"/>
                </a:lnTo>
                <a:lnTo>
                  <a:pt x="7642141" y="5876925"/>
                </a:lnTo>
                <a:lnTo>
                  <a:pt x="7661191" y="5915025"/>
                </a:lnTo>
                <a:lnTo>
                  <a:pt x="7677066" y="5956300"/>
                </a:lnTo>
                <a:lnTo>
                  <a:pt x="7691354" y="6003925"/>
                </a:lnTo>
                <a:lnTo>
                  <a:pt x="7702466" y="6056312"/>
                </a:lnTo>
                <a:lnTo>
                  <a:pt x="7710404" y="6113462"/>
                </a:lnTo>
                <a:lnTo>
                  <a:pt x="7713579" y="6183312"/>
                </a:lnTo>
                <a:lnTo>
                  <a:pt x="7710404" y="6251575"/>
                </a:lnTo>
                <a:lnTo>
                  <a:pt x="7702466" y="6311900"/>
                </a:lnTo>
                <a:lnTo>
                  <a:pt x="7691354" y="6361112"/>
                </a:lnTo>
                <a:lnTo>
                  <a:pt x="7677066" y="6407150"/>
                </a:lnTo>
                <a:lnTo>
                  <a:pt x="7661191" y="6448425"/>
                </a:lnTo>
                <a:lnTo>
                  <a:pt x="7643729" y="6488112"/>
                </a:lnTo>
                <a:lnTo>
                  <a:pt x="7626266" y="6523037"/>
                </a:lnTo>
                <a:lnTo>
                  <a:pt x="7607216" y="6561137"/>
                </a:lnTo>
                <a:lnTo>
                  <a:pt x="7588166" y="6597650"/>
                </a:lnTo>
                <a:lnTo>
                  <a:pt x="7572291" y="6640512"/>
                </a:lnTo>
                <a:lnTo>
                  <a:pt x="7556416" y="6683375"/>
                </a:lnTo>
                <a:lnTo>
                  <a:pt x="7546891" y="6735762"/>
                </a:lnTo>
                <a:lnTo>
                  <a:pt x="7538954" y="6791325"/>
                </a:lnTo>
                <a:lnTo>
                  <a:pt x="7534191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Graphic 6" descr="Statistics">
            <a:extLst>
              <a:ext uri="{FF2B5EF4-FFF2-40B4-BE49-F238E27FC236}">
                <a16:creationId xmlns:a16="http://schemas.microsoft.com/office/drawing/2014/main" id="{EDBB63E6-F4FF-0704-A299-756AC611D9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7467" y="643469"/>
            <a:ext cx="5571062" cy="557106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61FDBB-EAF9-5476-63C3-AA987759B5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16641" y="2286000"/>
            <a:ext cx="3410309" cy="3844800"/>
          </a:xfrm>
        </p:spPr>
        <p:txBody>
          <a:bodyPr>
            <a:normAutofit/>
          </a:bodyPr>
          <a:lstStyle/>
          <a:p>
            <a:r>
              <a:rPr lang="en-US" sz="2000" b="1" i="0">
                <a:solidFill>
                  <a:schemeClr val="tx1">
                    <a:alpha val="60000"/>
                  </a:schemeClr>
                </a:solidFill>
                <a:effectLst/>
                <a:latin typeface="-apple-system"/>
              </a:rPr>
              <a:t>Even though hypertuning increased the Random Forest Model slighlty, the logistic regression model still perfomed better and is the model that I would use</a:t>
            </a:r>
          </a:p>
          <a:p>
            <a:endParaRPr lang="en-US" sz="2000">
              <a:solidFill>
                <a:schemeClr val="tx1"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74911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0E4549-8137-64AA-42B9-831B19207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5400"/>
              <a:t>Future Improvements</a:t>
            </a:r>
          </a:p>
        </p:txBody>
      </p:sp>
      <p:sp>
        <p:nvSpPr>
          <p:cNvPr id="11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94DB57-F360-01DC-6F8F-617B42175E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en-US" sz="2200"/>
              <a:t>Add XGBoost Model</a:t>
            </a:r>
          </a:p>
          <a:p>
            <a:r>
              <a:rPr lang="en-US" sz="2200"/>
              <a:t>Utilize techniques to combat the fact that this is an unbalanced data set. </a:t>
            </a:r>
          </a:p>
        </p:txBody>
      </p:sp>
      <p:pic>
        <p:nvPicPr>
          <p:cNvPr id="5" name="Picture 4" descr="Graphs on a display with reflection of office">
            <a:extLst>
              <a:ext uri="{FF2B5EF4-FFF2-40B4-BE49-F238E27FC236}">
                <a16:creationId xmlns:a16="http://schemas.microsoft.com/office/drawing/2014/main" id="{5D6CE9CB-C347-D5E6-CBAD-A87BDB0DB2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137" r="23909" b="-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9407705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DD467-4E27-1442-D2C4-3DC77DBB24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3668" y="803325"/>
            <a:ext cx="5314536" cy="1325563"/>
          </a:xfrm>
        </p:spPr>
        <p:txBody>
          <a:bodyPr>
            <a:normAutofit/>
          </a:bodyPr>
          <a:lstStyle/>
          <a:p>
            <a:r>
              <a:rPr lang="en-US" dirty="0"/>
              <a:t>Introduction</a:t>
            </a:r>
          </a:p>
        </p:txBody>
      </p:sp>
      <p:sp>
        <p:nvSpPr>
          <p:cNvPr id="18" name="Freeform: Shape 9">
            <a:extLst>
              <a:ext uri="{FF2B5EF4-FFF2-40B4-BE49-F238E27FC236}">
                <a16:creationId xmlns:a16="http://schemas.microsoft.com/office/drawing/2014/main" id="{E0D60ECE-8986-45DC-B7FE-EC7699B466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5438829" cy="5840278"/>
          </a:xfrm>
          <a:custGeom>
            <a:avLst/>
            <a:gdLst>
              <a:gd name="connsiteX0" fmla="*/ 0 w 5438829"/>
              <a:gd name="connsiteY0" fmla="*/ 0 h 5840278"/>
              <a:gd name="connsiteX1" fmla="*/ 4466700 w 5438829"/>
              <a:gd name="connsiteY1" fmla="*/ 0 h 5840278"/>
              <a:gd name="connsiteX2" fmla="*/ 4652178 w 5438829"/>
              <a:gd name="connsiteY2" fmla="*/ 204077 h 5840278"/>
              <a:gd name="connsiteX3" fmla="*/ 5438829 w 5438829"/>
              <a:gd name="connsiteY3" fmla="*/ 2395363 h 5840278"/>
              <a:gd name="connsiteX4" fmla="*/ 1993914 w 5438829"/>
              <a:gd name="connsiteY4" fmla="*/ 5840278 h 5840278"/>
              <a:gd name="connsiteX5" fmla="*/ 67829 w 5438829"/>
              <a:gd name="connsiteY5" fmla="*/ 5251941 h 5840278"/>
              <a:gd name="connsiteX6" fmla="*/ 0 w 5438829"/>
              <a:gd name="connsiteY6" fmla="*/ 5201220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38829" h="5840278">
                <a:moveTo>
                  <a:pt x="0" y="0"/>
                </a:moveTo>
                <a:lnTo>
                  <a:pt x="4466700" y="0"/>
                </a:lnTo>
                <a:lnTo>
                  <a:pt x="4652178" y="204077"/>
                </a:lnTo>
                <a:cubicBezTo>
                  <a:pt x="5143616" y="799562"/>
                  <a:pt x="5438829" y="1562987"/>
                  <a:pt x="5438829" y="2395363"/>
                </a:cubicBezTo>
                <a:cubicBezTo>
                  <a:pt x="5438829" y="4297937"/>
                  <a:pt x="3896488" y="5840278"/>
                  <a:pt x="1993914" y="5840278"/>
                </a:cubicBezTo>
                <a:cubicBezTo>
                  <a:pt x="1280449" y="5840278"/>
                  <a:pt x="617641" y="5623387"/>
                  <a:pt x="67829" y="5251941"/>
                </a:cubicBezTo>
                <a:lnTo>
                  <a:pt x="0" y="520122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Freeform: Shape 11">
            <a:extLst>
              <a:ext uri="{FF2B5EF4-FFF2-40B4-BE49-F238E27FC236}">
                <a16:creationId xmlns:a16="http://schemas.microsoft.com/office/drawing/2014/main" id="{96964194-5878-40D2-8EC0-DDC58387F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269134" cy="5654940"/>
          </a:xfrm>
          <a:custGeom>
            <a:avLst/>
            <a:gdLst>
              <a:gd name="connsiteX0" fmla="*/ 0 w 5269134"/>
              <a:gd name="connsiteY0" fmla="*/ 0 h 5654940"/>
              <a:gd name="connsiteX1" fmla="*/ 4227767 w 5269134"/>
              <a:gd name="connsiteY1" fmla="*/ 0 h 5654940"/>
              <a:gd name="connsiteX2" fmla="*/ 4312042 w 5269134"/>
              <a:gd name="connsiteY2" fmla="*/ 76595 h 5654940"/>
              <a:gd name="connsiteX3" fmla="*/ 5269134 w 5269134"/>
              <a:gd name="connsiteY3" fmla="*/ 2387221 h 5654940"/>
              <a:gd name="connsiteX4" fmla="*/ 2001415 w 5269134"/>
              <a:gd name="connsiteY4" fmla="*/ 5654940 h 5654940"/>
              <a:gd name="connsiteX5" fmla="*/ 198928 w 5269134"/>
              <a:gd name="connsiteY5" fmla="*/ 5113274 h 5654940"/>
              <a:gd name="connsiteX6" fmla="*/ 0 w 5269134"/>
              <a:gd name="connsiteY6" fmla="*/ 4969563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69134" h="5654940">
                <a:moveTo>
                  <a:pt x="0" y="0"/>
                </a:moveTo>
                <a:lnTo>
                  <a:pt x="4227767" y="0"/>
                </a:lnTo>
                <a:lnTo>
                  <a:pt x="4312042" y="76595"/>
                </a:lnTo>
                <a:cubicBezTo>
                  <a:pt x="4903383" y="667936"/>
                  <a:pt x="5269134" y="1484866"/>
                  <a:pt x="5269134" y="2387221"/>
                </a:cubicBezTo>
                <a:cubicBezTo>
                  <a:pt x="5269134" y="4191932"/>
                  <a:pt x="3806126" y="5654940"/>
                  <a:pt x="2001415" y="5654940"/>
                </a:cubicBezTo>
                <a:cubicBezTo>
                  <a:pt x="1335223" y="5654940"/>
                  <a:pt x="715593" y="5455584"/>
                  <a:pt x="198928" y="5113274"/>
                </a:cubicBezTo>
                <a:lnTo>
                  <a:pt x="0" y="496956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" name="Graphic 6" descr="Bar Graph with Downward Trend">
            <a:extLst>
              <a:ext uri="{FF2B5EF4-FFF2-40B4-BE49-F238E27FC236}">
                <a16:creationId xmlns:a16="http://schemas.microsoft.com/office/drawing/2014/main" id="{ED3FE709-2449-CE82-BCD0-700492CD6C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1733" y="543135"/>
            <a:ext cx="3835488" cy="383548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D70EB2-DAFE-5791-12CA-976C71601C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53667" y="2279018"/>
            <a:ext cx="5314543" cy="3375920"/>
          </a:xfrm>
        </p:spPr>
        <p:txBody>
          <a:bodyPr anchor="t">
            <a:normAutofit/>
          </a:bodyPr>
          <a:lstStyle/>
          <a:p>
            <a:r>
              <a:rPr lang="en-US" sz="1800"/>
              <a:t>Customer churn is a problem faced by every business, particularly those who are subscription-based services. </a:t>
            </a:r>
          </a:p>
          <a:p>
            <a:r>
              <a:rPr lang="en-US" sz="1800"/>
              <a:t>CAC or the cost to acquire a new customer is sometimes considerably more to keep a current customer.</a:t>
            </a:r>
          </a:p>
          <a:p>
            <a:r>
              <a:rPr lang="en-US" sz="1800"/>
              <a:t>Businesses need to know who is likely to cancel and take steps to try and keep those customers. </a:t>
            </a:r>
          </a:p>
          <a:p>
            <a:r>
              <a:rPr lang="en-US" sz="1800"/>
              <a:t>Customer churn prediction is useful in helping businesses direct the appropriate efforts towards those customers most likely to churn. </a:t>
            </a:r>
          </a:p>
        </p:txBody>
      </p:sp>
    </p:spTree>
    <p:extLst>
      <p:ext uri="{BB962C8B-B14F-4D97-AF65-F5344CB8AC3E}">
        <p14:creationId xmlns:p14="http://schemas.microsoft.com/office/powerpoint/2010/main" val="26355440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8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4" descr="Graph">
            <a:extLst>
              <a:ext uri="{FF2B5EF4-FFF2-40B4-BE49-F238E27FC236}">
                <a16:creationId xmlns:a16="http://schemas.microsoft.com/office/drawing/2014/main" id="{334DEFD3-43A8-ADE1-34B2-FC3334515A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5" r="11571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19" name="Rectangle 10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6EFD0C-3624-C3D8-1CDE-556FDEE60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>
            <a:normAutofit/>
          </a:bodyPr>
          <a:lstStyle/>
          <a:p>
            <a:r>
              <a:rPr lang="en-US" sz="4000"/>
              <a:t>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313E9F-46F5-2005-B52E-354BDD083D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34201"/>
            <a:ext cx="3822189" cy="3742762"/>
          </a:xfrm>
        </p:spPr>
        <p:txBody>
          <a:bodyPr>
            <a:normAutofit/>
          </a:bodyPr>
          <a:lstStyle/>
          <a:p>
            <a:r>
              <a:rPr lang="en-US" sz="2000"/>
              <a:t>Utilize features of customers both current and churned to determine which aspects of customer behavior are determinative of likelihood of cancellation of service.</a:t>
            </a:r>
          </a:p>
          <a:p>
            <a:r>
              <a:rPr lang="en-US" sz="2000"/>
              <a:t>Customer churn analysis using</a:t>
            </a:r>
          </a:p>
          <a:p>
            <a:pPr lvl="1"/>
            <a:r>
              <a:rPr lang="en-US" sz="2000"/>
              <a:t>Logistic Regression</a:t>
            </a:r>
          </a:p>
          <a:p>
            <a:pPr lvl="1"/>
            <a:r>
              <a:rPr lang="en-US" sz="2000"/>
              <a:t>Random Forest model</a:t>
            </a:r>
          </a:p>
        </p:txBody>
      </p:sp>
    </p:spTree>
    <p:extLst>
      <p:ext uri="{BB962C8B-B14F-4D97-AF65-F5344CB8AC3E}">
        <p14:creationId xmlns:p14="http://schemas.microsoft.com/office/powerpoint/2010/main" val="6893972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32AEEBC8-9D30-42EF-95F2-386C2653FB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969208-D949-804F-9350-B88FD83117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502920"/>
            <a:ext cx="3419856" cy="1463040"/>
          </a:xfrm>
        </p:spPr>
        <p:txBody>
          <a:bodyPr anchor="ctr">
            <a:normAutofit/>
          </a:bodyPr>
          <a:lstStyle/>
          <a:p>
            <a:r>
              <a:rPr lang="en-US" sz="4800"/>
              <a:t>Data</a:t>
            </a:r>
          </a:p>
        </p:txBody>
      </p:sp>
      <p:sp>
        <p:nvSpPr>
          <p:cNvPr id="16" name="sketch line">
            <a:extLst>
              <a:ext uri="{FF2B5EF4-FFF2-40B4-BE49-F238E27FC236}">
                <a16:creationId xmlns:a16="http://schemas.microsoft.com/office/drawing/2014/main" id="{2E92FA66-67D7-4CB4-94D3-E643A9AD4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66159" y="1225296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921CE91-E6FC-49CA-06ED-E9A3A571A7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5" y="502920"/>
            <a:ext cx="6894576" cy="1463040"/>
          </a:xfrm>
        </p:spPr>
        <p:txBody>
          <a:bodyPr anchor="ctr">
            <a:normAutofit/>
          </a:bodyPr>
          <a:lstStyle/>
          <a:p>
            <a:r>
              <a:rPr lang="en-US" sz="2200"/>
              <a:t>Retrieved from IBM</a:t>
            </a:r>
          </a:p>
          <a:p>
            <a:r>
              <a:rPr lang="en-US" sz="2200"/>
              <a:t>Has 7043 customers – 5174 current and 1869 churned </a:t>
            </a:r>
          </a:p>
          <a:p>
            <a:r>
              <a:rPr lang="en-US" sz="2200"/>
              <a:t>Has 21 features and over 7043 rows</a:t>
            </a:r>
          </a:p>
          <a:p>
            <a:endParaRPr lang="en-US" sz="22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9A44C8-E971-7ADA-EF07-D7EC4D301D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936" y="2523743"/>
            <a:ext cx="10917936" cy="3493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46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C314A3-B125-8830-50EC-C4F686456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Exploratory Data Analysis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486B51F-302F-380D-5CE3-F415D2D2A0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5363" y="1690688"/>
            <a:ext cx="8020050" cy="26479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83DBCBA-E598-12C5-7E31-8CDB62376503}"/>
              </a:ext>
            </a:extLst>
          </p:cNvPr>
          <p:cNvSpPr txBox="1"/>
          <p:nvPr/>
        </p:nvSpPr>
        <p:spPr>
          <a:xfrm>
            <a:off x="1492624" y="4706471"/>
            <a:ext cx="9861176" cy="17864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-apple-system"/>
              </a:rPr>
              <a:t>Customers with no online security or backup, no device protection, and no tech support are from two to three times more likely to churn.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-apple-system"/>
              </a:rPr>
              <a:t>Customers with no internet service are unlikely to churn.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-apple-system"/>
              </a:rPr>
              <a:t>Customers with month-to-month contracts are almost four times more likely to churn than customers with yearly contracts. Two-year contractors are very unlikely to churn.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66295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C512CB8-8C72-5533-E9FD-457615336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Exploratory Data Analysis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DB08A9C-1F40-7D2A-EEF0-59770956C3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79722" y="1839073"/>
            <a:ext cx="7116250" cy="435133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492249C-EFEC-2CC5-B746-B5522F2B87D9}"/>
              </a:ext>
            </a:extLst>
          </p:cNvPr>
          <p:cNvSpPr txBox="1"/>
          <p:nvPr/>
        </p:nvSpPr>
        <p:spPr>
          <a:xfrm>
            <a:off x="9063318" y="1963271"/>
            <a:ext cx="278354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-apple-system"/>
              </a:rPr>
              <a:t>Customers without dependents are two times more likely to churn.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-apple-system"/>
              </a:rPr>
              <a:t>Customers that use paperless billing and optical fiber are more likely to churn.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-apple-system"/>
              </a:rPr>
              <a:t>Customers that use electronic checks to pay their bills are more likely to churn.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3896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9">
            <a:extLst>
              <a:ext uri="{FF2B5EF4-FFF2-40B4-BE49-F238E27FC236}">
                <a16:creationId xmlns:a16="http://schemas.microsoft.com/office/drawing/2014/main" id="{32AEEBC8-9D30-42EF-95F2-386C2653FB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56DF54-97E8-EB90-41ED-59B9DB0CB1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502920"/>
            <a:ext cx="3419856" cy="146304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Correlations </a:t>
            </a:r>
          </a:p>
        </p:txBody>
      </p:sp>
      <p:sp>
        <p:nvSpPr>
          <p:cNvPr id="21" name="sketch line">
            <a:extLst>
              <a:ext uri="{FF2B5EF4-FFF2-40B4-BE49-F238E27FC236}">
                <a16:creationId xmlns:a16="http://schemas.microsoft.com/office/drawing/2014/main" id="{2E92FA66-67D7-4CB4-94D3-E643A9AD4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66159" y="1225296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9D9933-FED4-FDDA-6A9D-DCC98BA22616}"/>
              </a:ext>
            </a:extLst>
          </p:cNvPr>
          <p:cNvSpPr txBox="1"/>
          <p:nvPr/>
        </p:nvSpPr>
        <p:spPr>
          <a:xfrm>
            <a:off x="4654295" y="502920"/>
            <a:ext cx="6894576" cy="14630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/>
              <a:t>There is a direct correlation between Tenure and Churn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8EDE7F5-DBB0-2982-4966-6DD5A45140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0936" y="2933165"/>
            <a:ext cx="10917936" cy="2674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3139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67D0A-DE20-819E-C2BB-088C9E6C0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Models</a:t>
            </a:r>
          </a:p>
        </p:txBody>
      </p:sp>
      <p:pic>
        <p:nvPicPr>
          <p:cNvPr id="6" name="Content Placeholder 5" descr="Table&#10;&#10;Description automatically generated">
            <a:extLst>
              <a:ext uri="{FF2B5EF4-FFF2-40B4-BE49-F238E27FC236}">
                <a16:creationId xmlns:a16="http://schemas.microsoft.com/office/drawing/2014/main" id="{30019D40-19E2-F23E-6B64-7ED2B1E959D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50257" y="2501153"/>
            <a:ext cx="5031471" cy="2716306"/>
          </a:xfrm>
        </p:spPr>
      </p:pic>
      <p:graphicFrame>
        <p:nvGraphicFramePr>
          <p:cNvPr id="12" name="Content Placeholder 3">
            <a:extLst>
              <a:ext uri="{FF2B5EF4-FFF2-40B4-BE49-F238E27FC236}">
                <a16:creationId xmlns:a16="http://schemas.microsoft.com/office/drawing/2014/main" id="{078EF3F2-B3B3-E1F8-6FC7-30D7964547A0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853051060"/>
              </p:ext>
            </p:extLst>
          </p:nvPr>
        </p:nvGraphicFramePr>
        <p:xfrm>
          <a:off x="5809129" y="1825625"/>
          <a:ext cx="5544671" cy="42389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6103005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5B8BB0-8C3D-B2CC-9573-C8A9C27DF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Random Forest model</a:t>
            </a:r>
          </a:p>
        </p:txBody>
      </p:sp>
      <p:sp>
        <p:nvSpPr>
          <p:cNvPr id="16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6043AD7-7C44-0BEA-F7CE-71F7ED5D0F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936" y="2807208"/>
            <a:ext cx="3429000" cy="341071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200" dirty="0"/>
              <a:t>I then created a random forest model</a:t>
            </a:r>
          </a:p>
          <a:p>
            <a:r>
              <a:rPr lang="en-US" sz="2200" dirty="0"/>
              <a:t>This model had slightly better recall than Logistic regression at 91% but had less precision and less accuracy than Logistic regression model.</a:t>
            </a:r>
          </a:p>
        </p:txBody>
      </p:sp>
      <p:pic>
        <p:nvPicPr>
          <p:cNvPr id="9" name="Content Placeholder 3">
            <a:extLst>
              <a:ext uri="{FF2B5EF4-FFF2-40B4-BE49-F238E27FC236}">
                <a16:creationId xmlns:a16="http://schemas.microsoft.com/office/drawing/2014/main" id="{9F513BA8-0427-1540-0381-83E0DCA1C99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654296" y="676142"/>
            <a:ext cx="6903720" cy="5505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4893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</TotalTime>
  <Words>424</Words>
  <Application>Microsoft Office PowerPoint</Application>
  <PresentationFormat>Widescreen</PresentationFormat>
  <Paragraphs>40</Paragraphs>
  <Slides>12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-apple-system</vt:lpstr>
      <vt:lpstr>Arial</vt:lpstr>
      <vt:lpstr>Calibri</vt:lpstr>
      <vt:lpstr>Calibri Light</vt:lpstr>
      <vt:lpstr>Office Theme</vt:lpstr>
      <vt:lpstr>Customer Churn  Prediction Analysis</vt:lpstr>
      <vt:lpstr>Introduction</vt:lpstr>
      <vt:lpstr>Methodology</vt:lpstr>
      <vt:lpstr>Data</vt:lpstr>
      <vt:lpstr>Exploratory Data Analysis</vt:lpstr>
      <vt:lpstr>Exploratory Data Analysis</vt:lpstr>
      <vt:lpstr>Correlations </vt:lpstr>
      <vt:lpstr>Machine Learning Models</vt:lpstr>
      <vt:lpstr>Random Forest model</vt:lpstr>
      <vt:lpstr>Hyperparameter tuning the model </vt:lpstr>
      <vt:lpstr>Results </vt:lpstr>
      <vt:lpstr>Future Improvements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Customer Churn  Prediction Analysis</dc:title>
  <dc:creator>Richard Jackson</dc:creator>
  <cp:lastModifiedBy>Richard Jackson</cp:lastModifiedBy>
  <cp:revision>1</cp:revision>
  <dcterms:created xsi:type="dcterms:W3CDTF">2022-10-22T20:36:56Z</dcterms:created>
  <dcterms:modified xsi:type="dcterms:W3CDTF">2022-10-25T23:51:15Z</dcterms:modified>
</cp:coreProperties>
</file>